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Prata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XyPgI4gnKHcXa3YprS+Pd1XUe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792C2C-9152-4F61-81DE-848FC28DDC34}">
  <a:tblStyle styleId="{52792C2C-9152-4F61-81DE-848FC28DDC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fa28de2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1fa28de2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92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fa28de2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1fa28de2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e7fae6b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2e7fae6b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7fae6b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22e7fae6b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e7fae6b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2e7fae6b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88973b2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188973b2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8164946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218164946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Background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b5970643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1b5970643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b5970643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21b5970643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a14f6c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21a14f6c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7fae6b0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2e7fae6b0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/>
          <p:nvPr/>
        </p:nvSpPr>
        <p:spPr>
          <a:xfrm>
            <a:off x="2895150" y="649550"/>
            <a:ext cx="2925600" cy="340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1"/>
          <p:cNvSpPr/>
          <p:nvPr/>
        </p:nvSpPr>
        <p:spPr>
          <a:xfrm>
            <a:off x="3109200" y="868800"/>
            <a:ext cx="2925600" cy="34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1"/>
          <p:cNvSpPr/>
          <p:nvPr/>
        </p:nvSpPr>
        <p:spPr>
          <a:xfrm>
            <a:off x="-583025" y="-29500"/>
            <a:ext cx="1332900" cy="27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3178800" y="1761660"/>
            <a:ext cx="27864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3178800" y="2819630"/>
            <a:ext cx="27864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11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rot="-7877402">
            <a:off x="5375795" y="-589419"/>
            <a:ext cx="4943966" cy="36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1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 rot="698750">
            <a:off x="-551327" y="284559"/>
            <a:ext cx="1731924" cy="30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1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 rot="-352177">
            <a:off x="8253977" y="3428438"/>
            <a:ext cx="1079625" cy="32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>
            <a:off x="1037200" y="868950"/>
            <a:ext cx="3405600" cy="340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/>
          <p:nvPr/>
        </p:nvSpPr>
        <p:spPr>
          <a:xfrm>
            <a:off x="8216850" y="868950"/>
            <a:ext cx="927300" cy="34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9"/>
          <p:cNvCxnSpPr/>
          <p:nvPr/>
        </p:nvCxnSpPr>
        <p:spPr>
          <a:xfrm>
            <a:off x="-1003100" y="1106125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9"/>
          <p:cNvCxnSpPr/>
          <p:nvPr/>
        </p:nvCxnSpPr>
        <p:spPr>
          <a:xfrm>
            <a:off x="-1003100" y="127260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9473" y="1473200"/>
            <a:ext cx="2074950" cy="36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906" y="1551525"/>
            <a:ext cx="1215350" cy="27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title" hasCustomPrompt="1"/>
          </p:nvPr>
        </p:nvSpPr>
        <p:spPr>
          <a:xfrm>
            <a:off x="1730100" y="1378375"/>
            <a:ext cx="5683800" cy="1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98900" y="3100075"/>
            <a:ext cx="274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20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>
            <a:off x="761113" y="107330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3">
            <a:alphaModFix amt="95000"/>
          </a:blip>
          <a:srcRect/>
          <a:stretch/>
        </p:blipFill>
        <p:spPr>
          <a:xfrm rot="1222327" flipH="1">
            <a:off x="-400725" y="1675274"/>
            <a:ext cx="4933626" cy="361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20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20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 rot="10800000">
            <a:off x="7598600" y="-103500"/>
            <a:ext cx="4044600" cy="5350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/>
          <p:nvPr/>
        </p:nvSpPr>
        <p:spPr>
          <a:xfrm>
            <a:off x="0" y="0"/>
            <a:ext cx="98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1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0475" y="1168738"/>
            <a:ext cx="1821875" cy="39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 amt="84000"/>
          </a:blip>
          <a:srcRect/>
          <a:stretch/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9" name="Google Shape;19;p12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2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 txBox="1">
            <a:spLocks noGrp="1"/>
          </p:cNvSpPr>
          <p:nvPr>
            <p:ph type="ctrTitle"/>
          </p:nvPr>
        </p:nvSpPr>
        <p:spPr>
          <a:xfrm>
            <a:off x="2647650" y="1398388"/>
            <a:ext cx="38487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ubTitle" idx="1"/>
          </p:nvPr>
        </p:nvSpPr>
        <p:spPr>
          <a:xfrm>
            <a:off x="2831700" y="3034083"/>
            <a:ext cx="34806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88000"/>
          </a:blip>
          <a:srcRect/>
          <a:stretch/>
        </p:blipFill>
        <p:spPr>
          <a:xfrm>
            <a:off x="7264100" y="-180583"/>
            <a:ext cx="2075498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2"/>
          <p:cNvPicPr preferRelativeResize="0"/>
          <p:nvPr/>
        </p:nvPicPr>
        <p:blipFill rotWithShape="1">
          <a:blip r:embed="rId3">
            <a:alphaModFix amt="88000"/>
          </a:blip>
          <a:srcRect/>
          <a:stretch/>
        </p:blipFill>
        <p:spPr>
          <a:xfrm>
            <a:off x="283225" y="2043424"/>
            <a:ext cx="1383604" cy="31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/>
          <p:nvPr/>
        </p:nvSpPr>
        <p:spPr>
          <a:xfrm>
            <a:off x="-160050" y="470400"/>
            <a:ext cx="9464100" cy="41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13"/>
          <p:cNvPicPr preferRelativeResize="0"/>
          <p:nvPr/>
        </p:nvPicPr>
        <p:blipFill rotWithShape="1">
          <a:blip r:embed="rId2">
            <a:alphaModFix amt="93000"/>
          </a:blip>
          <a:srcRect/>
          <a:stretch/>
        </p:blipFill>
        <p:spPr>
          <a:xfrm>
            <a:off x="6983647" y="-701375"/>
            <a:ext cx="3350624" cy="31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3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 rot="784399">
            <a:off x="-400738" y="1913144"/>
            <a:ext cx="1345978" cy="29293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title" idx="2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ubTitle" idx="1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title" idx="3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4"/>
          </p:nvPr>
        </p:nvSpPr>
        <p:spPr>
          <a:xfrm>
            <a:off x="3564155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title" idx="5"/>
          </p:nvPr>
        </p:nvSpPr>
        <p:spPr>
          <a:xfrm>
            <a:off x="5869222" y="29627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ubTitle" idx="6"/>
          </p:nvPr>
        </p:nvSpPr>
        <p:spPr>
          <a:xfrm>
            <a:off x="5869222" y="3343700"/>
            <a:ext cx="20157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title" idx="7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title" idx="8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title" idx="9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4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4"/>
          <p:cNvPicPr preferRelativeResize="0"/>
          <p:nvPr/>
        </p:nvPicPr>
        <p:blipFill rotWithShape="1">
          <a:blip r:embed="rId2">
            <a:alphaModFix amt="81000"/>
          </a:blip>
          <a:srcRect/>
          <a:stretch/>
        </p:blipFill>
        <p:spPr>
          <a:xfrm>
            <a:off x="5874002" y="1555050"/>
            <a:ext cx="2129974" cy="4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4"/>
          <p:cNvPicPr preferRelativeResize="0"/>
          <p:nvPr/>
        </p:nvPicPr>
        <p:blipFill rotWithShape="1">
          <a:blip r:embed="rId3">
            <a:alphaModFix amt="81000"/>
          </a:blip>
          <a:srcRect/>
          <a:stretch/>
        </p:blipFill>
        <p:spPr>
          <a:xfrm>
            <a:off x="7654374" y="981850"/>
            <a:ext cx="1708851" cy="42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924425" y="612150"/>
            <a:ext cx="3362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5"/>
          <p:cNvPicPr preferRelativeResize="0"/>
          <p:nvPr/>
        </p:nvPicPr>
        <p:blipFill rotWithShape="1">
          <a:blip r:embed="rId2">
            <a:alphaModFix amt="84000"/>
          </a:blip>
          <a:srcRect/>
          <a:stretch/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rot="784399">
            <a:off x="-190307" y="2616481"/>
            <a:ext cx="1290789" cy="280928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16"/>
          <p:cNvGrpSpPr/>
          <p:nvPr/>
        </p:nvGrpSpPr>
        <p:grpSpPr>
          <a:xfrm>
            <a:off x="0" y="-3475"/>
            <a:ext cx="9144000" cy="5191375"/>
            <a:chOff x="0" y="-3475"/>
            <a:chExt cx="9144000" cy="5191375"/>
          </a:xfrm>
        </p:grpSpPr>
        <p:sp>
          <p:nvSpPr>
            <p:cNvPr id="56" name="Google Shape;56;p16"/>
            <p:cNvSpPr/>
            <p:nvPr/>
          </p:nvSpPr>
          <p:spPr>
            <a:xfrm>
              <a:off x="0" y="-3475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 rot="5400000">
              <a:off x="64504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0" name="Google Shape;60;p17"/>
            <p:cNvSpPr/>
            <p:nvPr/>
          </p:nvSpPr>
          <p:spPr>
            <a:xfrm>
              <a:off x="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8649900" y="0"/>
              <a:ext cx="494100" cy="514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7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326557">
            <a:off x="7989645" y="-280835"/>
            <a:ext cx="853961" cy="211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18"/>
          <p:cNvGrpSpPr/>
          <p:nvPr/>
        </p:nvGrpSpPr>
        <p:grpSpPr>
          <a:xfrm>
            <a:off x="0" y="0"/>
            <a:ext cx="9144000" cy="5187900"/>
            <a:chOff x="0" y="0"/>
            <a:chExt cx="9144000" cy="5187900"/>
          </a:xfrm>
        </p:grpSpPr>
        <p:sp>
          <p:nvSpPr>
            <p:cNvPr id="68" name="Google Shape;68;p18"/>
            <p:cNvSpPr/>
            <p:nvPr/>
          </p:nvSpPr>
          <p:spPr>
            <a:xfrm>
              <a:off x="0" y="4944300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 rot="5400000">
              <a:off x="-24943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7182925" y="-496450"/>
            <a:ext cx="2522849" cy="23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/>
          <p:nvPr/>
        </p:nvSpPr>
        <p:spPr>
          <a:xfrm>
            <a:off x="1417200" y="757075"/>
            <a:ext cx="6309600" cy="371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3"/>
          <p:cNvSpPr/>
          <p:nvPr/>
        </p:nvSpPr>
        <p:spPr>
          <a:xfrm>
            <a:off x="-27550" y="-15250"/>
            <a:ext cx="843900" cy="51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588943">
            <a:off x="-35699" y="68187"/>
            <a:ext cx="1067226" cy="32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08552">
            <a:off x="411989" y="1609025"/>
            <a:ext cx="1655774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2817631" y="764978"/>
            <a:ext cx="35088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Petals to the Metal </a:t>
            </a:r>
            <a:br>
              <a:rPr lang="en-US" sz="2000"/>
            </a:br>
            <a:r>
              <a:rPr lang="en-US" sz="1400"/>
              <a:t>Flower Classification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200"/>
              <a:t>“The Machine Learning Mavericks”</a:t>
            </a:r>
            <a:endParaRPr sz="120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3107075" y="2819625"/>
            <a:ext cx="32943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Team: Cindy Chen &amp; Aiden Gray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Mentor: Tarek Radi</a:t>
            </a:r>
            <a:endParaRPr/>
          </a:p>
        </p:txBody>
      </p:sp>
      <p:cxnSp>
        <p:nvCxnSpPr>
          <p:cNvPr id="106" name="Google Shape;106;p1"/>
          <p:cNvCxnSpPr/>
          <p:nvPr/>
        </p:nvCxnSpPr>
        <p:spPr>
          <a:xfrm>
            <a:off x="4721625" y="3888975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"/>
          <p:cNvCxnSpPr/>
          <p:nvPr/>
        </p:nvCxnSpPr>
        <p:spPr>
          <a:xfrm>
            <a:off x="4721625" y="405545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" name="Google Shape;108;p1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 rot="747603">
            <a:off x="1536231" y="1999819"/>
            <a:ext cx="2069538" cy="450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fa28de204_0_0"/>
          <p:cNvSpPr txBox="1">
            <a:spLocks noGrp="1"/>
          </p:cNvSpPr>
          <p:nvPr>
            <p:ph type="title"/>
          </p:nvPr>
        </p:nvSpPr>
        <p:spPr>
          <a:xfrm>
            <a:off x="533400" y="221673"/>
            <a:ext cx="8201125" cy="87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ResNet</a:t>
            </a:r>
            <a:r>
              <a:rPr lang="en-US" dirty="0"/>
              <a:t> 50 Model loss &amp; Model accuracy </a:t>
            </a:r>
            <a:br>
              <a:rPr lang="en-US" dirty="0"/>
            </a:br>
            <a:r>
              <a:rPr lang="en-US" dirty="0"/>
              <a:t>(Kaggle)</a:t>
            </a:r>
            <a:endParaRPr dirty="0"/>
          </a:p>
        </p:txBody>
      </p:sp>
      <p:pic>
        <p:nvPicPr>
          <p:cNvPr id="220" name="Google Shape;220;g21fa28de20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686" y="1018822"/>
            <a:ext cx="4036728" cy="174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1fa28de20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675" y="2761192"/>
            <a:ext cx="4041739" cy="207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1fa28de204_0_0"/>
          <p:cNvSpPr txBox="1"/>
          <p:nvPr/>
        </p:nvSpPr>
        <p:spPr>
          <a:xfrm>
            <a:off x="5344325" y="2222675"/>
            <a:ext cx="31860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Epoches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90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Size: 99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Callback: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LearningRateScheduler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Size: 512 x 512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TPUs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569498" y="307680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 err="1"/>
              <a:t>ResNet</a:t>
            </a:r>
            <a:r>
              <a:rPr lang="en-US" dirty="0"/>
              <a:t> 50 Confusion Matrix (Kaggle)</a:t>
            </a:r>
            <a:endParaRPr dirty="0"/>
          </a:p>
        </p:txBody>
      </p:sp>
      <p:sp>
        <p:nvSpPr>
          <p:cNvPr id="166" name="Google Shape;166;p6"/>
          <p:cNvSpPr txBox="1"/>
          <p:nvPr/>
        </p:nvSpPr>
        <p:spPr>
          <a:xfrm>
            <a:off x="5419494" y="1228120"/>
            <a:ext cx="347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=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0.933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9494" y="1506230"/>
            <a:ext cx="3202341" cy="68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5419494" y="2331832"/>
            <a:ext cx="3479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=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0.931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2174" y="2581488"/>
            <a:ext cx="3402351" cy="8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5419494" y="3660542"/>
            <a:ext cx="360086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 – Score =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0.929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Balances the Precision and Recall score: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F1 = 2 * (Precision * Recall) / (Precision + Recall)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228;g21fa28de204_0_6">
            <a:extLst>
              <a:ext uri="{FF2B5EF4-FFF2-40B4-BE49-F238E27FC236}">
                <a16:creationId xmlns:a16="http://schemas.microsoft.com/office/drawing/2014/main" id="{3296356B-CB41-1B81-0FFB-AB779C6CB1E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825" y="912237"/>
            <a:ext cx="4460280" cy="3826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1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fa28de204_0_2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Visual Validation</a:t>
            </a:r>
            <a:endParaRPr/>
          </a:p>
        </p:txBody>
      </p:sp>
      <p:pic>
        <p:nvPicPr>
          <p:cNvPr id="234" name="Google Shape;234;g21fa28de204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310" y="1147079"/>
            <a:ext cx="4576951" cy="3508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1fa28de204_0_20"/>
          <p:cNvSpPr txBox="1"/>
          <p:nvPr/>
        </p:nvSpPr>
        <p:spPr>
          <a:xfrm>
            <a:off x="5905050" y="1428090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TPU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1fa28de204_0_20"/>
          <p:cNvSpPr txBox="1"/>
          <p:nvPr/>
        </p:nvSpPr>
        <p:spPr>
          <a:xfrm>
            <a:off x="5905050" y="1728750"/>
            <a:ext cx="28608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takes 45 minutes to run and accuracy is higher than through Intel DevCloud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1fa28de204_0_20"/>
          <p:cNvSpPr txBox="1"/>
          <p:nvPr/>
        </p:nvSpPr>
        <p:spPr>
          <a:xfrm>
            <a:off x="5905050" y="3137611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has not stopped yet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1fa28de204_0_20"/>
          <p:cNvSpPr txBox="1"/>
          <p:nvPr/>
        </p:nvSpPr>
        <p:spPr>
          <a:xfrm>
            <a:off x="5905050" y="3555005"/>
            <a:ext cx="28608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90 is the highest tried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1fa28de204_0_20"/>
          <p:cNvSpPr/>
          <p:nvPr/>
        </p:nvSpPr>
        <p:spPr>
          <a:xfrm>
            <a:off x="5102550" y="1571515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1fa28de204_0_20"/>
          <p:cNvSpPr/>
          <p:nvPr/>
        </p:nvSpPr>
        <p:spPr>
          <a:xfrm>
            <a:off x="5110900" y="3184432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g21fa28de204_0_20"/>
          <p:cNvGrpSpPr/>
          <p:nvPr/>
        </p:nvGrpSpPr>
        <p:grpSpPr>
          <a:xfrm>
            <a:off x="5212030" y="1676004"/>
            <a:ext cx="387949" cy="383766"/>
            <a:chOff x="5407657" y="3696958"/>
            <a:chExt cx="474555" cy="469438"/>
          </a:xfrm>
        </p:grpSpPr>
        <p:sp>
          <p:nvSpPr>
            <p:cNvPr id="242" name="Google Shape;242;g21fa28de204_0_20"/>
            <p:cNvSpPr/>
            <p:nvPr/>
          </p:nvSpPr>
          <p:spPr>
            <a:xfrm>
              <a:off x="5407657" y="3696958"/>
              <a:ext cx="474555" cy="469438"/>
            </a:xfrm>
            <a:custGeom>
              <a:avLst/>
              <a:gdLst/>
              <a:ahLst/>
              <a:cxnLst/>
              <a:rect l="l" t="t" r="r" b="b"/>
              <a:pathLst>
                <a:path w="24019" h="23760" extrusionOk="0">
                  <a:moveTo>
                    <a:pt x="3358" y="7005"/>
                  </a:moveTo>
                  <a:lnTo>
                    <a:pt x="3358" y="9475"/>
                  </a:lnTo>
                  <a:lnTo>
                    <a:pt x="1175" y="8360"/>
                  </a:lnTo>
                  <a:lnTo>
                    <a:pt x="3358" y="7005"/>
                  </a:lnTo>
                  <a:close/>
                  <a:moveTo>
                    <a:pt x="20661" y="7003"/>
                  </a:moveTo>
                  <a:lnTo>
                    <a:pt x="22844" y="8360"/>
                  </a:lnTo>
                  <a:lnTo>
                    <a:pt x="20661" y="9475"/>
                  </a:lnTo>
                  <a:lnTo>
                    <a:pt x="20661" y="7003"/>
                  </a:lnTo>
                  <a:close/>
                  <a:moveTo>
                    <a:pt x="776" y="9027"/>
                  </a:moveTo>
                  <a:lnTo>
                    <a:pt x="2066" y="9685"/>
                  </a:lnTo>
                  <a:lnTo>
                    <a:pt x="2066" y="17433"/>
                  </a:lnTo>
                  <a:lnTo>
                    <a:pt x="2842" y="17433"/>
                  </a:lnTo>
                  <a:lnTo>
                    <a:pt x="2842" y="10082"/>
                  </a:lnTo>
                  <a:lnTo>
                    <a:pt x="9649" y="13564"/>
                  </a:lnTo>
                  <a:lnTo>
                    <a:pt x="776" y="22437"/>
                  </a:lnTo>
                  <a:lnTo>
                    <a:pt x="776" y="9027"/>
                  </a:lnTo>
                  <a:close/>
                  <a:moveTo>
                    <a:pt x="23243" y="9027"/>
                  </a:moveTo>
                  <a:lnTo>
                    <a:pt x="23243" y="22437"/>
                  </a:lnTo>
                  <a:lnTo>
                    <a:pt x="14368" y="13562"/>
                  </a:lnTo>
                  <a:lnTo>
                    <a:pt x="21177" y="10082"/>
                  </a:lnTo>
                  <a:lnTo>
                    <a:pt x="21177" y="17433"/>
                  </a:lnTo>
                  <a:lnTo>
                    <a:pt x="21951" y="17433"/>
                  </a:lnTo>
                  <a:lnTo>
                    <a:pt x="21951" y="9685"/>
                  </a:lnTo>
                  <a:lnTo>
                    <a:pt x="23243" y="9027"/>
                  </a:lnTo>
                  <a:close/>
                  <a:moveTo>
                    <a:pt x="13644" y="13932"/>
                  </a:moveTo>
                  <a:lnTo>
                    <a:pt x="20629" y="20919"/>
                  </a:lnTo>
                  <a:lnTo>
                    <a:pt x="5295" y="20919"/>
                  </a:lnTo>
                  <a:lnTo>
                    <a:pt x="5295" y="21693"/>
                  </a:lnTo>
                  <a:lnTo>
                    <a:pt x="21405" y="21693"/>
                  </a:lnTo>
                  <a:lnTo>
                    <a:pt x="22696" y="22985"/>
                  </a:lnTo>
                  <a:lnTo>
                    <a:pt x="1323" y="22985"/>
                  </a:lnTo>
                  <a:lnTo>
                    <a:pt x="10374" y="13934"/>
                  </a:lnTo>
                  <a:lnTo>
                    <a:pt x="12010" y="14769"/>
                  </a:lnTo>
                  <a:lnTo>
                    <a:pt x="13644" y="13932"/>
                  </a:lnTo>
                  <a:close/>
                  <a:moveTo>
                    <a:pt x="3358" y="0"/>
                  </a:moveTo>
                  <a:lnTo>
                    <a:pt x="3358" y="6092"/>
                  </a:lnTo>
                  <a:lnTo>
                    <a:pt x="1" y="8178"/>
                  </a:lnTo>
                  <a:lnTo>
                    <a:pt x="1" y="23759"/>
                  </a:lnTo>
                  <a:lnTo>
                    <a:pt x="24019" y="23759"/>
                  </a:lnTo>
                  <a:lnTo>
                    <a:pt x="24019" y="8178"/>
                  </a:lnTo>
                  <a:lnTo>
                    <a:pt x="20661" y="6090"/>
                  </a:lnTo>
                  <a:lnTo>
                    <a:pt x="20661" y="0"/>
                  </a:lnTo>
                  <a:lnTo>
                    <a:pt x="6845" y="0"/>
                  </a:lnTo>
                  <a:lnTo>
                    <a:pt x="6845" y="776"/>
                  </a:lnTo>
                  <a:lnTo>
                    <a:pt x="19886" y="776"/>
                  </a:lnTo>
                  <a:lnTo>
                    <a:pt x="19886" y="9872"/>
                  </a:lnTo>
                  <a:lnTo>
                    <a:pt x="13578" y="13095"/>
                  </a:lnTo>
                  <a:lnTo>
                    <a:pt x="12009" y="13898"/>
                  </a:lnTo>
                  <a:lnTo>
                    <a:pt x="10475" y="13115"/>
                  </a:lnTo>
                  <a:lnTo>
                    <a:pt x="4134" y="9872"/>
                  </a:lnTo>
                  <a:lnTo>
                    <a:pt x="4134" y="776"/>
                  </a:lnTo>
                  <a:lnTo>
                    <a:pt x="5295" y="776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1fa28de204_0_20"/>
            <p:cNvSpPr/>
            <p:nvPr/>
          </p:nvSpPr>
          <p:spPr>
            <a:xfrm>
              <a:off x="5634710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0" y="0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1fa28de204_0_20"/>
            <p:cNvSpPr/>
            <p:nvPr/>
          </p:nvSpPr>
          <p:spPr>
            <a:xfrm>
              <a:off x="5675549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1fa28de204_0_20"/>
            <p:cNvSpPr/>
            <p:nvPr/>
          </p:nvSpPr>
          <p:spPr>
            <a:xfrm>
              <a:off x="5593891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1fa28de204_0_20"/>
            <p:cNvSpPr/>
            <p:nvPr/>
          </p:nvSpPr>
          <p:spPr>
            <a:xfrm>
              <a:off x="5533848" y="3742874"/>
              <a:ext cx="220672" cy="156242"/>
            </a:xfrm>
            <a:custGeom>
              <a:avLst/>
              <a:gdLst/>
              <a:ahLst/>
              <a:cxnLst/>
              <a:rect l="l" t="t" r="r" b="b"/>
              <a:pathLst>
                <a:path w="11169" h="7908" extrusionOk="0">
                  <a:moveTo>
                    <a:pt x="8341" y="1"/>
                  </a:moveTo>
                  <a:cubicBezTo>
                    <a:pt x="7680" y="1"/>
                    <a:pt x="7020" y="252"/>
                    <a:pt x="6517" y="755"/>
                  </a:cubicBezTo>
                  <a:lnTo>
                    <a:pt x="5587" y="1685"/>
                  </a:lnTo>
                  <a:lnTo>
                    <a:pt x="4653" y="755"/>
                  </a:lnTo>
                  <a:cubicBezTo>
                    <a:pt x="4149" y="253"/>
                    <a:pt x="3489" y="3"/>
                    <a:pt x="2829" y="3"/>
                  </a:cubicBezTo>
                  <a:cubicBezTo>
                    <a:pt x="2170" y="3"/>
                    <a:pt x="1510" y="253"/>
                    <a:pt x="1006" y="755"/>
                  </a:cubicBezTo>
                  <a:cubicBezTo>
                    <a:pt x="0" y="1760"/>
                    <a:pt x="0" y="3396"/>
                    <a:pt x="1006" y="4401"/>
                  </a:cubicBezTo>
                  <a:lnTo>
                    <a:pt x="3763" y="7154"/>
                  </a:lnTo>
                  <a:cubicBezTo>
                    <a:pt x="4267" y="7656"/>
                    <a:pt x="4926" y="7907"/>
                    <a:pt x="5586" y="7907"/>
                  </a:cubicBezTo>
                  <a:cubicBezTo>
                    <a:pt x="6245" y="7907"/>
                    <a:pt x="6905" y="7656"/>
                    <a:pt x="7410" y="7154"/>
                  </a:cubicBezTo>
                  <a:lnTo>
                    <a:pt x="6862" y="6607"/>
                  </a:lnTo>
                  <a:cubicBezTo>
                    <a:pt x="6509" y="6958"/>
                    <a:pt x="6047" y="7133"/>
                    <a:pt x="5586" y="7133"/>
                  </a:cubicBezTo>
                  <a:cubicBezTo>
                    <a:pt x="5124" y="7133"/>
                    <a:pt x="4663" y="6958"/>
                    <a:pt x="4310" y="6607"/>
                  </a:cubicBezTo>
                  <a:lnTo>
                    <a:pt x="1553" y="3855"/>
                  </a:lnTo>
                  <a:cubicBezTo>
                    <a:pt x="870" y="3146"/>
                    <a:pt x="880" y="2020"/>
                    <a:pt x="1576" y="1326"/>
                  </a:cubicBezTo>
                  <a:cubicBezTo>
                    <a:pt x="1928" y="974"/>
                    <a:pt x="2389" y="798"/>
                    <a:pt x="2852" y="798"/>
                  </a:cubicBezTo>
                  <a:cubicBezTo>
                    <a:pt x="3303" y="798"/>
                    <a:pt x="3755" y="966"/>
                    <a:pt x="4104" y="1304"/>
                  </a:cubicBezTo>
                  <a:lnTo>
                    <a:pt x="5587" y="2781"/>
                  </a:lnTo>
                  <a:lnTo>
                    <a:pt x="7064" y="1304"/>
                  </a:lnTo>
                  <a:cubicBezTo>
                    <a:pt x="7416" y="956"/>
                    <a:pt x="7875" y="782"/>
                    <a:pt x="8334" y="782"/>
                  </a:cubicBezTo>
                  <a:cubicBezTo>
                    <a:pt x="8795" y="782"/>
                    <a:pt x="9257" y="958"/>
                    <a:pt x="9609" y="1310"/>
                  </a:cubicBezTo>
                  <a:cubicBezTo>
                    <a:pt x="10310" y="2012"/>
                    <a:pt x="10313" y="3149"/>
                    <a:pt x="9614" y="3855"/>
                  </a:cubicBezTo>
                  <a:lnTo>
                    <a:pt x="7931" y="5538"/>
                  </a:lnTo>
                  <a:lnTo>
                    <a:pt x="8479" y="6087"/>
                  </a:lnTo>
                  <a:lnTo>
                    <a:pt x="10163" y="4403"/>
                  </a:lnTo>
                  <a:cubicBezTo>
                    <a:pt x="11168" y="3396"/>
                    <a:pt x="11168" y="1760"/>
                    <a:pt x="10164" y="755"/>
                  </a:cubicBezTo>
                  <a:cubicBezTo>
                    <a:pt x="9662" y="252"/>
                    <a:pt x="9001" y="1"/>
                    <a:pt x="8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1fa28de204_0_20"/>
            <p:cNvSpPr/>
            <p:nvPr/>
          </p:nvSpPr>
          <p:spPr>
            <a:xfrm>
              <a:off x="5567258" y="3770120"/>
              <a:ext cx="30802" cy="30743"/>
            </a:xfrm>
            <a:custGeom>
              <a:avLst/>
              <a:gdLst/>
              <a:ahLst/>
              <a:cxnLst/>
              <a:rect l="l" t="t" r="r" b="b"/>
              <a:pathLst>
                <a:path w="1559" h="1556" extrusionOk="0">
                  <a:moveTo>
                    <a:pt x="1556" y="0"/>
                  </a:moveTo>
                  <a:cubicBezTo>
                    <a:pt x="931" y="0"/>
                    <a:pt x="0" y="416"/>
                    <a:pt x="0" y="1556"/>
                  </a:cubicBezTo>
                  <a:lnTo>
                    <a:pt x="776" y="1556"/>
                  </a:lnTo>
                  <a:cubicBezTo>
                    <a:pt x="776" y="1229"/>
                    <a:pt x="887" y="1017"/>
                    <a:pt x="1127" y="890"/>
                  </a:cubicBezTo>
                  <a:cubicBezTo>
                    <a:pt x="1260" y="822"/>
                    <a:pt x="1408" y="783"/>
                    <a:pt x="1558" y="776"/>
                  </a:cubicBezTo>
                  <a:lnTo>
                    <a:pt x="1556" y="38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1fa28de204_0_20"/>
            <p:cNvSpPr/>
            <p:nvPr/>
          </p:nvSpPr>
          <p:spPr>
            <a:xfrm>
              <a:off x="5502059" y="3727562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1fa28de204_0_20"/>
            <p:cNvSpPr/>
            <p:nvPr/>
          </p:nvSpPr>
          <p:spPr>
            <a:xfrm>
              <a:off x="5767382" y="3727562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1fa28de204_0_20"/>
            <p:cNvSpPr/>
            <p:nvPr/>
          </p:nvSpPr>
          <p:spPr>
            <a:xfrm>
              <a:off x="5634710" y="3931657"/>
              <a:ext cx="20429" cy="15352"/>
            </a:xfrm>
            <a:custGeom>
              <a:avLst/>
              <a:gdLst/>
              <a:ahLst/>
              <a:cxnLst/>
              <a:rect l="l" t="t" r="r" b="b"/>
              <a:pathLst>
                <a:path w="1034" h="777" extrusionOk="0">
                  <a:moveTo>
                    <a:pt x="0" y="1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21fa28de204_0_20"/>
          <p:cNvGrpSpPr/>
          <p:nvPr/>
        </p:nvGrpSpPr>
        <p:grpSpPr>
          <a:xfrm>
            <a:off x="5244383" y="3279747"/>
            <a:ext cx="339930" cy="387949"/>
            <a:chOff x="2650380" y="4350634"/>
            <a:chExt cx="415816" cy="474555"/>
          </a:xfrm>
        </p:grpSpPr>
        <p:sp>
          <p:nvSpPr>
            <p:cNvPr id="252" name="Google Shape;252;g21fa28de204_0_20"/>
            <p:cNvSpPr/>
            <p:nvPr/>
          </p:nvSpPr>
          <p:spPr>
            <a:xfrm>
              <a:off x="2650380" y="4350634"/>
              <a:ext cx="415816" cy="474555"/>
            </a:xfrm>
            <a:custGeom>
              <a:avLst/>
              <a:gdLst/>
              <a:ahLst/>
              <a:cxnLst/>
              <a:rect l="l" t="t" r="r" b="b"/>
              <a:pathLst>
                <a:path w="21046" h="24019" extrusionOk="0">
                  <a:moveTo>
                    <a:pt x="12994" y="744"/>
                  </a:moveTo>
                  <a:cubicBezTo>
                    <a:pt x="12995" y="744"/>
                    <a:pt x="12996" y="744"/>
                    <a:pt x="12998" y="744"/>
                  </a:cubicBezTo>
                  <a:cubicBezTo>
                    <a:pt x="14431" y="744"/>
                    <a:pt x="15597" y="1910"/>
                    <a:pt x="15597" y="3343"/>
                  </a:cubicBezTo>
                  <a:cubicBezTo>
                    <a:pt x="15597" y="4777"/>
                    <a:pt x="14431" y="5943"/>
                    <a:pt x="12998" y="5943"/>
                  </a:cubicBezTo>
                  <a:lnTo>
                    <a:pt x="8048" y="5943"/>
                  </a:lnTo>
                  <a:cubicBezTo>
                    <a:pt x="6613" y="5943"/>
                    <a:pt x="5447" y="4777"/>
                    <a:pt x="5447" y="3343"/>
                  </a:cubicBezTo>
                  <a:cubicBezTo>
                    <a:pt x="5447" y="1910"/>
                    <a:pt x="6613" y="744"/>
                    <a:pt x="8046" y="744"/>
                  </a:cubicBezTo>
                  <a:cubicBezTo>
                    <a:pt x="8048" y="744"/>
                    <a:pt x="8049" y="744"/>
                    <a:pt x="8050" y="744"/>
                  </a:cubicBezTo>
                  <a:cubicBezTo>
                    <a:pt x="8921" y="744"/>
                    <a:pt x="9734" y="1182"/>
                    <a:pt x="10212" y="1910"/>
                  </a:cubicBezTo>
                  <a:lnTo>
                    <a:pt x="10523" y="2379"/>
                  </a:lnTo>
                  <a:lnTo>
                    <a:pt x="10832" y="1910"/>
                  </a:lnTo>
                  <a:cubicBezTo>
                    <a:pt x="11310" y="1182"/>
                    <a:pt x="12123" y="744"/>
                    <a:pt x="12994" y="744"/>
                  </a:cubicBezTo>
                  <a:close/>
                  <a:moveTo>
                    <a:pt x="12875" y="6685"/>
                  </a:moveTo>
                  <a:lnTo>
                    <a:pt x="12875" y="11126"/>
                  </a:lnTo>
                  <a:cubicBezTo>
                    <a:pt x="12321" y="11187"/>
                    <a:pt x="11806" y="11436"/>
                    <a:pt x="11414" y="11831"/>
                  </a:cubicBezTo>
                  <a:lnTo>
                    <a:pt x="10523" y="12723"/>
                  </a:lnTo>
                  <a:lnTo>
                    <a:pt x="9630" y="11832"/>
                  </a:lnTo>
                  <a:cubicBezTo>
                    <a:pt x="9240" y="11436"/>
                    <a:pt x="8723" y="11187"/>
                    <a:pt x="8171" y="11126"/>
                  </a:cubicBezTo>
                  <a:lnTo>
                    <a:pt x="8171" y="6685"/>
                  </a:lnTo>
                  <a:close/>
                  <a:moveTo>
                    <a:pt x="7427" y="6685"/>
                  </a:moveTo>
                  <a:lnTo>
                    <a:pt x="7427" y="11151"/>
                  </a:lnTo>
                  <a:cubicBezTo>
                    <a:pt x="6935" y="11239"/>
                    <a:pt x="6482" y="11476"/>
                    <a:pt x="6129" y="11831"/>
                  </a:cubicBezTo>
                  <a:cubicBezTo>
                    <a:pt x="5165" y="12794"/>
                    <a:pt x="5165" y="14362"/>
                    <a:pt x="6129" y="15327"/>
                  </a:cubicBezTo>
                  <a:lnTo>
                    <a:pt x="7426" y="16620"/>
                  </a:lnTo>
                  <a:lnTo>
                    <a:pt x="7428" y="23275"/>
                  </a:lnTo>
                  <a:lnTo>
                    <a:pt x="742" y="23275"/>
                  </a:lnTo>
                  <a:lnTo>
                    <a:pt x="742" y="6685"/>
                  </a:lnTo>
                  <a:close/>
                  <a:moveTo>
                    <a:pt x="12873" y="17362"/>
                  </a:moveTo>
                  <a:lnTo>
                    <a:pt x="12875" y="23275"/>
                  </a:lnTo>
                  <a:lnTo>
                    <a:pt x="8171" y="23275"/>
                  </a:lnTo>
                  <a:lnTo>
                    <a:pt x="8171" y="17362"/>
                  </a:lnTo>
                  <a:lnTo>
                    <a:pt x="8774" y="17966"/>
                  </a:lnTo>
                  <a:cubicBezTo>
                    <a:pt x="9257" y="18448"/>
                    <a:pt x="9889" y="18689"/>
                    <a:pt x="10522" y="18689"/>
                  </a:cubicBezTo>
                  <a:cubicBezTo>
                    <a:pt x="11155" y="18689"/>
                    <a:pt x="11787" y="18448"/>
                    <a:pt x="12270" y="17966"/>
                  </a:cubicBezTo>
                  <a:lnTo>
                    <a:pt x="12873" y="17362"/>
                  </a:lnTo>
                  <a:close/>
                  <a:moveTo>
                    <a:pt x="20302" y="6685"/>
                  </a:moveTo>
                  <a:lnTo>
                    <a:pt x="20302" y="23275"/>
                  </a:lnTo>
                  <a:lnTo>
                    <a:pt x="13618" y="23275"/>
                  </a:lnTo>
                  <a:lnTo>
                    <a:pt x="13618" y="16620"/>
                  </a:lnTo>
                  <a:lnTo>
                    <a:pt x="14915" y="15327"/>
                  </a:lnTo>
                  <a:lnTo>
                    <a:pt x="14391" y="14802"/>
                  </a:lnTo>
                  <a:lnTo>
                    <a:pt x="12983" y="16204"/>
                  </a:lnTo>
                  <a:lnTo>
                    <a:pt x="11745" y="17442"/>
                  </a:lnTo>
                  <a:cubicBezTo>
                    <a:pt x="11407" y="17779"/>
                    <a:pt x="10965" y="17948"/>
                    <a:pt x="10522" y="17948"/>
                  </a:cubicBezTo>
                  <a:cubicBezTo>
                    <a:pt x="10079" y="17948"/>
                    <a:pt x="9637" y="17779"/>
                    <a:pt x="9299" y="17442"/>
                  </a:cubicBezTo>
                  <a:lnTo>
                    <a:pt x="8061" y="16204"/>
                  </a:lnTo>
                  <a:lnTo>
                    <a:pt x="6655" y="14802"/>
                  </a:lnTo>
                  <a:cubicBezTo>
                    <a:pt x="5980" y="14126"/>
                    <a:pt x="5980" y="13031"/>
                    <a:pt x="6655" y="12356"/>
                  </a:cubicBezTo>
                  <a:cubicBezTo>
                    <a:pt x="6961" y="12048"/>
                    <a:pt x="7375" y="11868"/>
                    <a:pt x="7809" y="11855"/>
                  </a:cubicBezTo>
                  <a:lnTo>
                    <a:pt x="7815" y="11855"/>
                  </a:lnTo>
                  <a:cubicBezTo>
                    <a:pt x="7844" y="11854"/>
                    <a:pt x="7872" y="11853"/>
                    <a:pt x="7901" y="11853"/>
                  </a:cubicBezTo>
                  <a:cubicBezTo>
                    <a:pt x="8352" y="11853"/>
                    <a:pt x="8787" y="12033"/>
                    <a:pt x="9105" y="12356"/>
                  </a:cubicBezTo>
                  <a:lnTo>
                    <a:pt x="10521" y="13773"/>
                  </a:lnTo>
                  <a:lnTo>
                    <a:pt x="11939" y="12356"/>
                  </a:lnTo>
                  <a:cubicBezTo>
                    <a:pt x="12258" y="12034"/>
                    <a:pt x="12695" y="11853"/>
                    <a:pt x="13147" y="11853"/>
                  </a:cubicBezTo>
                  <a:cubicBezTo>
                    <a:pt x="13175" y="11853"/>
                    <a:pt x="13202" y="11854"/>
                    <a:pt x="13229" y="11855"/>
                  </a:cubicBezTo>
                  <a:lnTo>
                    <a:pt x="13235" y="11855"/>
                  </a:lnTo>
                  <a:cubicBezTo>
                    <a:pt x="13669" y="11867"/>
                    <a:pt x="14084" y="12046"/>
                    <a:pt x="14389" y="12356"/>
                  </a:cubicBezTo>
                  <a:cubicBezTo>
                    <a:pt x="14696" y="12664"/>
                    <a:pt x="14876" y="13075"/>
                    <a:pt x="14891" y="13509"/>
                  </a:cubicBezTo>
                  <a:lnTo>
                    <a:pt x="15634" y="13480"/>
                  </a:lnTo>
                  <a:cubicBezTo>
                    <a:pt x="15610" y="12861"/>
                    <a:pt x="15354" y="12272"/>
                    <a:pt x="14916" y="11832"/>
                  </a:cubicBezTo>
                  <a:cubicBezTo>
                    <a:pt x="14563" y="11475"/>
                    <a:pt x="14110" y="11236"/>
                    <a:pt x="13617" y="11149"/>
                  </a:cubicBezTo>
                  <a:lnTo>
                    <a:pt x="13617" y="6685"/>
                  </a:lnTo>
                  <a:close/>
                  <a:moveTo>
                    <a:pt x="8053" y="0"/>
                  </a:moveTo>
                  <a:cubicBezTo>
                    <a:pt x="8051" y="0"/>
                    <a:pt x="8049" y="0"/>
                    <a:pt x="8048" y="0"/>
                  </a:cubicBezTo>
                  <a:cubicBezTo>
                    <a:pt x="6203" y="0"/>
                    <a:pt x="4704" y="1501"/>
                    <a:pt x="4704" y="3343"/>
                  </a:cubicBezTo>
                  <a:cubicBezTo>
                    <a:pt x="4704" y="4353"/>
                    <a:pt x="5162" y="5309"/>
                    <a:pt x="5949" y="5943"/>
                  </a:cubicBezTo>
                  <a:lnTo>
                    <a:pt x="0" y="5943"/>
                  </a:lnTo>
                  <a:lnTo>
                    <a:pt x="0" y="24018"/>
                  </a:lnTo>
                  <a:lnTo>
                    <a:pt x="21045" y="24018"/>
                  </a:lnTo>
                  <a:lnTo>
                    <a:pt x="21045" y="5943"/>
                  </a:lnTo>
                  <a:lnTo>
                    <a:pt x="15095" y="5943"/>
                  </a:lnTo>
                  <a:cubicBezTo>
                    <a:pt x="15882" y="5309"/>
                    <a:pt x="16341" y="4353"/>
                    <a:pt x="16341" y="3343"/>
                  </a:cubicBezTo>
                  <a:cubicBezTo>
                    <a:pt x="16341" y="1501"/>
                    <a:pt x="14841" y="0"/>
                    <a:pt x="12998" y="0"/>
                  </a:cubicBezTo>
                  <a:cubicBezTo>
                    <a:pt x="12996" y="0"/>
                    <a:pt x="12994" y="0"/>
                    <a:pt x="12993" y="0"/>
                  </a:cubicBezTo>
                  <a:cubicBezTo>
                    <a:pt x="12051" y="0"/>
                    <a:pt x="11154" y="399"/>
                    <a:pt x="10521" y="1098"/>
                  </a:cubicBezTo>
                  <a:cubicBezTo>
                    <a:pt x="9892" y="399"/>
                    <a:pt x="8994" y="0"/>
                    <a:pt x="8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21fa28de204_0_20"/>
            <p:cNvSpPr/>
            <p:nvPr/>
          </p:nvSpPr>
          <p:spPr>
            <a:xfrm>
              <a:off x="2780325" y="4389794"/>
              <a:ext cx="55953" cy="53819"/>
            </a:xfrm>
            <a:custGeom>
              <a:avLst/>
              <a:gdLst/>
              <a:ahLst/>
              <a:cxnLst/>
              <a:rect l="l" t="t" r="r" b="b"/>
              <a:pathLst>
                <a:path w="2832" h="2724" extrusionOk="0">
                  <a:moveTo>
                    <a:pt x="1469" y="742"/>
                  </a:moveTo>
                  <a:cubicBezTo>
                    <a:pt x="1549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2" y="1979"/>
                    <a:pt x="1471" y="1981"/>
                  </a:cubicBezTo>
                  <a:cubicBezTo>
                    <a:pt x="1219" y="1981"/>
                    <a:pt x="993" y="1830"/>
                    <a:pt x="898" y="1599"/>
                  </a:cubicBezTo>
                  <a:cubicBezTo>
                    <a:pt x="802" y="1367"/>
                    <a:pt x="856" y="1101"/>
                    <a:pt x="1032" y="923"/>
                  </a:cubicBezTo>
                  <a:cubicBezTo>
                    <a:pt x="1150" y="805"/>
                    <a:pt x="1308" y="742"/>
                    <a:pt x="1469" y="742"/>
                  </a:cubicBezTo>
                  <a:close/>
                  <a:moveTo>
                    <a:pt x="1471" y="0"/>
                  </a:moveTo>
                  <a:cubicBezTo>
                    <a:pt x="919" y="0"/>
                    <a:pt x="422" y="332"/>
                    <a:pt x="212" y="841"/>
                  </a:cubicBezTo>
                  <a:cubicBezTo>
                    <a:pt x="1" y="1348"/>
                    <a:pt x="118" y="1934"/>
                    <a:pt x="507" y="2323"/>
                  </a:cubicBezTo>
                  <a:cubicBezTo>
                    <a:pt x="768" y="2585"/>
                    <a:pt x="1116" y="2723"/>
                    <a:pt x="1471" y="2723"/>
                  </a:cubicBezTo>
                  <a:cubicBezTo>
                    <a:pt x="1646" y="2723"/>
                    <a:pt x="1823" y="2689"/>
                    <a:pt x="1991" y="2620"/>
                  </a:cubicBezTo>
                  <a:cubicBezTo>
                    <a:pt x="2501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21fa28de204_0_20"/>
            <p:cNvSpPr/>
            <p:nvPr/>
          </p:nvSpPr>
          <p:spPr>
            <a:xfrm>
              <a:off x="2878164" y="4389794"/>
              <a:ext cx="55953" cy="53819"/>
            </a:xfrm>
            <a:custGeom>
              <a:avLst/>
              <a:gdLst/>
              <a:ahLst/>
              <a:cxnLst/>
              <a:rect l="l" t="t" r="r" b="b"/>
              <a:pathLst>
                <a:path w="2832" h="2724" extrusionOk="0">
                  <a:moveTo>
                    <a:pt x="1468" y="742"/>
                  </a:moveTo>
                  <a:cubicBezTo>
                    <a:pt x="1548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0" y="1979"/>
                    <a:pt x="1469" y="1981"/>
                  </a:cubicBezTo>
                  <a:cubicBezTo>
                    <a:pt x="1219" y="1981"/>
                    <a:pt x="993" y="1830"/>
                    <a:pt x="897" y="1599"/>
                  </a:cubicBezTo>
                  <a:cubicBezTo>
                    <a:pt x="802" y="1367"/>
                    <a:pt x="854" y="1101"/>
                    <a:pt x="1032" y="923"/>
                  </a:cubicBezTo>
                  <a:cubicBezTo>
                    <a:pt x="1150" y="805"/>
                    <a:pt x="1308" y="742"/>
                    <a:pt x="1468" y="742"/>
                  </a:cubicBezTo>
                  <a:close/>
                  <a:moveTo>
                    <a:pt x="1469" y="0"/>
                  </a:moveTo>
                  <a:cubicBezTo>
                    <a:pt x="918" y="0"/>
                    <a:pt x="422" y="332"/>
                    <a:pt x="210" y="841"/>
                  </a:cubicBezTo>
                  <a:cubicBezTo>
                    <a:pt x="1" y="1348"/>
                    <a:pt x="116" y="1934"/>
                    <a:pt x="507" y="2323"/>
                  </a:cubicBezTo>
                  <a:cubicBezTo>
                    <a:pt x="767" y="2585"/>
                    <a:pt x="1116" y="2723"/>
                    <a:pt x="1470" y="2723"/>
                  </a:cubicBezTo>
                  <a:cubicBezTo>
                    <a:pt x="1645" y="2723"/>
                    <a:pt x="1822" y="2689"/>
                    <a:pt x="1990" y="2620"/>
                  </a:cubicBezTo>
                  <a:cubicBezTo>
                    <a:pt x="2499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1fa28de204_0_20"/>
            <p:cNvSpPr/>
            <p:nvPr/>
          </p:nvSpPr>
          <p:spPr>
            <a:xfrm>
              <a:off x="2784513" y="4596121"/>
              <a:ext cx="29498" cy="29577"/>
            </a:xfrm>
            <a:custGeom>
              <a:avLst/>
              <a:gdLst/>
              <a:ahLst/>
              <a:cxnLst/>
              <a:rect l="l" t="t" r="r" b="b"/>
              <a:pathLst>
                <a:path w="1493" h="1497" extrusionOk="0">
                  <a:moveTo>
                    <a:pt x="1490" y="0"/>
                  </a:moveTo>
                  <a:cubicBezTo>
                    <a:pt x="1237" y="7"/>
                    <a:pt x="990" y="68"/>
                    <a:pt x="764" y="180"/>
                  </a:cubicBezTo>
                  <a:cubicBezTo>
                    <a:pt x="271" y="427"/>
                    <a:pt x="0" y="894"/>
                    <a:pt x="0" y="1496"/>
                  </a:cubicBezTo>
                  <a:lnTo>
                    <a:pt x="742" y="1496"/>
                  </a:lnTo>
                  <a:cubicBezTo>
                    <a:pt x="742" y="1179"/>
                    <a:pt x="849" y="975"/>
                    <a:pt x="1079" y="852"/>
                  </a:cubicBezTo>
                  <a:cubicBezTo>
                    <a:pt x="1208" y="787"/>
                    <a:pt x="1348" y="750"/>
                    <a:pt x="1493" y="742"/>
                  </a:cubicBezTo>
                  <a:lnTo>
                    <a:pt x="1490" y="372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21fa28de204_0_20"/>
            <p:cNvSpPr/>
            <p:nvPr/>
          </p:nvSpPr>
          <p:spPr>
            <a:xfrm>
              <a:off x="2813952" y="459612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21fa28de204_0_20"/>
            <p:cNvSpPr/>
            <p:nvPr/>
          </p:nvSpPr>
          <p:spPr>
            <a:xfrm>
              <a:off x="2682150" y="4516953"/>
              <a:ext cx="68499" cy="14700"/>
            </a:xfrm>
            <a:custGeom>
              <a:avLst/>
              <a:gdLst/>
              <a:ahLst/>
              <a:cxnLst/>
              <a:rect l="l" t="t" r="r" b="b"/>
              <a:pathLst>
                <a:path w="3467" h="744" extrusionOk="0">
                  <a:moveTo>
                    <a:pt x="1" y="0"/>
                  </a:moveTo>
                  <a:lnTo>
                    <a:pt x="1" y="744"/>
                  </a:lnTo>
                  <a:lnTo>
                    <a:pt x="3467" y="744"/>
                  </a:lnTo>
                  <a:lnTo>
                    <a:pt x="3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1fa28de204_0_20"/>
            <p:cNvSpPr/>
            <p:nvPr/>
          </p:nvSpPr>
          <p:spPr>
            <a:xfrm>
              <a:off x="2965887" y="4516953"/>
              <a:ext cx="68499" cy="14700"/>
            </a:xfrm>
            <a:custGeom>
              <a:avLst/>
              <a:gdLst/>
              <a:ahLst/>
              <a:cxnLst/>
              <a:rect l="l" t="t" r="r" b="b"/>
              <a:pathLst>
                <a:path w="3467" h="744" extrusionOk="0">
                  <a:moveTo>
                    <a:pt x="0" y="0"/>
                  </a:moveTo>
                  <a:lnTo>
                    <a:pt x="0" y="744"/>
                  </a:lnTo>
                  <a:lnTo>
                    <a:pt x="3466" y="744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21fa28de204_0_20"/>
            <p:cNvSpPr/>
            <p:nvPr/>
          </p:nvSpPr>
          <p:spPr>
            <a:xfrm>
              <a:off x="2684580" y="4754221"/>
              <a:ext cx="31829" cy="36690"/>
            </a:xfrm>
            <a:custGeom>
              <a:avLst/>
              <a:gdLst/>
              <a:ahLst/>
              <a:cxnLst/>
              <a:rect l="l" t="t" r="r" b="b"/>
              <a:pathLst>
                <a:path w="1611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1611" y="1857"/>
                  </a:lnTo>
                  <a:lnTo>
                    <a:pt x="1611" y="1115"/>
                  </a:lnTo>
                  <a:lnTo>
                    <a:pt x="744" y="1115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21fa28de204_0_20"/>
            <p:cNvSpPr/>
            <p:nvPr/>
          </p:nvSpPr>
          <p:spPr>
            <a:xfrm>
              <a:off x="3000127" y="4754221"/>
              <a:ext cx="31829" cy="36690"/>
            </a:xfrm>
            <a:custGeom>
              <a:avLst/>
              <a:gdLst/>
              <a:ahLst/>
              <a:cxnLst/>
              <a:rect l="l" t="t" r="r" b="b"/>
              <a:pathLst>
                <a:path w="1611" h="1857" extrusionOk="0">
                  <a:moveTo>
                    <a:pt x="867" y="1"/>
                  </a:moveTo>
                  <a:lnTo>
                    <a:pt x="867" y="1115"/>
                  </a:lnTo>
                  <a:lnTo>
                    <a:pt x="0" y="1115"/>
                  </a:lnTo>
                  <a:lnTo>
                    <a:pt x="0" y="1857"/>
                  </a:lnTo>
                  <a:lnTo>
                    <a:pt x="1610" y="185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21fa28de204_0_20"/>
            <p:cNvSpPr/>
            <p:nvPr/>
          </p:nvSpPr>
          <p:spPr>
            <a:xfrm>
              <a:off x="2850918" y="4744421"/>
              <a:ext cx="14700" cy="48959"/>
            </a:xfrm>
            <a:custGeom>
              <a:avLst/>
              <a:gdLst/>
              <a:ahLst/>
              <a:cxnLst/>
              <a:rect l="l" t="t" r="r" b="b"/>
              <a:pathLst>
                <a:path w="744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1fa28de204_0_20"/>
            <p:cNvSpPr/>
            <p:nvPr/>
          </p:nvSpPr>
          <p:spPr>
            <a:xfrm>
              <a:off x="2850918" y="4499823"/>
              <a:ext cx="14700" cy="48959"/>
            </a:xfrm>
            <a:custGeom>
              <a:avLst/>
              <a:gdLst/>
              <a:ahLst/>
              <a:cxnLst/>
              <a:rect l="l" t="t" r="r" b="b"/>
              <a:pathLst>
                <a:path w="744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21fa28de204_0_20"/>
          <p:cNvSpPr txBox="1"/>
          <p:nvPr/>
        </p:nvSpPr>
        <p:spPr>
          <a:xfrm>
            <a:off x="5102550" y="808525"/>
            <a:ext cx="257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21fa28de204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01" y="1147075"/>
            <a:ext cx="4344539" cy="3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e7fae6b09_0_8"/>
          <p:cNvSpPr txBox="1"/>
          <p:nvPr/>
        </p:nvSpPr>
        <p:spPr>
          <a:xfrm>
            <a:off x="1727775" y="1065400"/>
            <a:ext cx="56472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Local Server Experimentation</a:t>
            </a:r>
            <a:endParaRPr sz="24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Model: Resnet50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Callback: Learning Rate Scheduler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Epochs: 10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ibre Baskerville"/>
              <a:buChar char="-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Image Size: 192x192</a:t>
            </a:r>
            <a:endParaRPr sz="24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e7fae6b09_0_12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600" dirty="0" err="1"/>
              <a:t>ResNet</a:t>
            </a:r>
            <a:r>
              <a:rPr lang="en-US" sz="1600" dirty="0"/>
              <a:t> 50 Model loss &amp; Model accuracy  &amp; Confusion Matrix (Local)</a:t>
            </a:r>
            <a:br>
              <a:rPr lang="en-US" dirty="0"/>
            </a:br>
            <a:endParaRPr dirty="0"/>
          </a:p>
        </p:txBody>
      </p:sp>
      <p:sp>
        <p:nvSpPr>
          <p:cNvPr id="275" name="Google Shape;275;g22e7fae6b09_0_12"/>
          <p:cNvSpPr txBox="1"/>
          <p:nvPr/>
        </p:nvSpPr>
        <p:spPr>
          <a:xfrm>
            <a:off x="5344325" y="2222675"/>
            <a:ext cx="31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g22e7fae6b09_0_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075" y="1468413"/>
            <a:ext cx="3186001" cy="32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2e7fae6b09_0_1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145" y="1354204"/>
            <a:ext cx="3902000" cy="347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e7fae6b09_0_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584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3000"/>
              <a:t>Limitations of local servers</a:t>
            </a:r>
            <a:r>
              <a:rPr lang="en-US"/>
              <a:t> </a:t>
            </a:r>
            <a:endParaRPr/>
          </a:p>
        </p:txBody>
      </p:sp>
      <p:sp>
        <p:nvSpPr>
          <p:cNvPr id="283" name="Google Shape;283;g22e7fae6b09_0_0"/>
          <p:cNvSpPr txBox="1"/>
          <p:nvPr/>
        </p:nvSpPr>
        <p:spPr>
          <a:xfrm>
            <a:off x="618925" y="1094875"/>
            <a:ext cx="77985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AutoNum type="arabi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cannot handle large image sizes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512 x 512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AutoNum type="arabi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takes too long per epoch to run the code multiple times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13 min per epoch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Learning Journey - Aiden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1098763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1107510" y="2361238"/>
            <a:ext cx="1602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3602974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6115147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"/>
          <p:cNvSpPr txBox="1">
            <a:spLocks noGrp="1"/>
          </p:cNvSpPr>
          <p:nvPr>
            <p:ph type="title" idx="4294967295"/>
          </p:nvPr>
        </p:nvSpPr>
        <p:spPr>
          <a:xfrm>
            <a:off x="1182450" y="2860753"/>
            <a:ext cx="14550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 dirty="0"/>
              <a:t>MO: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100" dirty="0"/>
              <a:t>None</a:t>
            </a:r>
            <a:endParaRPr sz="1100" dirty="0"/>
          </a:p>
        </p:txBody>
      </p:sp>
      <p:sp>
        <p:nvSpPr>
          <p:cNvPr id="294" name="Google Shape;294;p8"/>
          <p:cNvSpPr/>
          <p:nvPr/>
        </p:nvSpPr>
        <p:spPr>
          <a:xfrm>
            <a:off x="18837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3616169" y="2376725"/>
            <a:ext cx="1619100" cy="15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4389538" y="1630900"/>
            <a:ext cx="667500" cy="6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6138718" y="2385950"/>
            <a:ext cx="1608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68953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8"/>
          <p:cNvGrpSpPr/>
          <p:nvPr/>
        </p:nvGrpSpPr>
        <p:grpSpPr>
          <a:xfrm>
            <a:off x="4552033" y="1760278"/>
            <a:ext cx="342544" cy="338152"/>
            <a:chOff x="2041592" y="4396017"/>
            <a:chExt cx="474634" cy="468549"/>
          </a:xfrm>
        </p:grpSpPr>
        <p:sp>
          <p:nvSpPr>
            <p:cNvPr id="300" name="Google Shape;300;p8"/>
            <p:cNvSpPr/>
            <p:nvPr/>
          </p:nvSpPr>
          <p:spPr>
            <a:xfrm>
              <a:off x="2041592" y="4396017"/>
              <a:ext cx="474634" cy="468549"/>
            </a:xfrm>
            <a:custGeom>
              <a:avLst/>
              <a:gdLst/>
              <a:ahLst/>
              <a:cxnLst/>
              <a:rect l="l" t="t" r="r" b="b"/>
              <a:pathLst>
                <a:path w="24023" h="23715" extrusionOk="0">
                  <a:moveTo>
                    <a:pt x="18704" y="913"/>
                  </a:moveTo>
                  <a:lnTo>
                    <a:pt x="19224" y="2129"/>
                  </a:lnTo>
                  <a:lnTo>
                    <a:pt x="13836" y="2129"/>
                  </a:lnTo>
                  <a:lnTo>
                    <a:pt x="13836" y="3041"/>
                  </a:lnTo>
                  <a:lnTo>
                    <a:pt x="18867" y="3041"/>
                  </a:lnTo>
                  <a:lnTo>
                    <a:pt x="15660" y="6477"/>
                  </a:lnTo>
                  <a:lnTo>
                    <a:pt x="11941" y="2492"/>
                  </a:lnTo>
                  <a:lnTo>
                    <a:pt x="12616" y="913"/>
                  </a:lnTo>
                  <a:close/>
                  <a:moveTo>
                    <a:pt x="8365" y="10338"/>
                  </a:moveTo>
                  <a:cubicBezTo>
                    <a:pt x="8560" y="10338"/>
                    <a:pt x="8757" y="10350"/>
                    <a:pt x="8952" y="10371"/>
                  </a:cubicBezTo>
                  <a:cubicBezTo>
                    <a:pt x="7879" y="11811"/>
                    <a:pt x="7299" y="13558"/>
                    <a:pt x="7300" y="15353"/>
                  </a:cubicBezTo>
                  <a:cubicBezTo>
                    <a:pt x="7299" y="17149"/>
                    <a:pt x="7879" y="18898"/>
                    <a:pt x="8952" y="20337"/>
                  </a:cubicBezTo>
                  <a:cubicBezTo>
                    <a:pt x="8757" y="20359"/>
                    <a:pt x="8560" y="20370"/>
                    <a:pt x="8365" y="20370"/>
                  </a:cubicBezTo>
                  <a:cubicBezTo>
                    <a:pt x="5597" y="20370"/>
                    <a:pt x="3348" y="18119"/>
                    <a:pt x="3348" y="15353"/>
                  </a:cubicBezTo>
                  <a:cubicBezTo>
                    <a:pt x="3348" y="12587"/>
                    <a:pt x="5597" y="10338"/>
                    <a:pt x="8365" y="10338"/>
                  </a:cubicBezTo>
                  <a:close/>
                  <a:moveTo>
                    <a:pt x="12015" y="1"/>
                  </a:moveTo>
                  <a:lnTo>
                    <a:pt x="10869" y="2678"/>
                  </a:lnTo>
                  <a:lnTo>
                    <a:pt x="14925" y="7027"/>
                  </a:lnTo>
                  <a:cubicBezTo>
                    <a:pt x="13912" y="7116"/>
                    <a:pt x="12926" y="7388"/>
                    <a:pt x="12012" y="7832"/>
                  </a:cubicBezTo>
                  <a:cubicBezTo>
                    <a:pt x="10854" y="7271"/>
                    <a:pt x="9606" y="6993"/>
                    <a:pt x="8362" y="6993"/>
                  </a:cubicBezTo>
                  <a:cubicBezTo>
                    <a:pt x="6664" y="6993"/>
                    <a:pt x="4976" y="7510"/>
                    <a:pt x="3540" y="8524"/>
                  </a:cubicBezTo>
                  <a:lnTo>
                    <a:pt x="4067" y="9269"/>
                  </a:lnTo>
                  <a:cubicBezTo>
                    <a:pt x="5342" y="8369"/>
                    <a:pt x="6846" y="7905"/>
                    <a:pt x="8363" y="7905"/>
                  </a:cubicBezTo>
                  <a:cubicBezTo>
                    <a:pt x="9260" y="7905"/>
                    <a:pt x="10162" y="8067"/>
                    <a:pt x="11024" y="8397"/>
                  </a:cubicBezTo>
                  <a:cubicBezTo>
                    <a:pt x="10519" y="8732"/>
                    <a:pt x="10052" y="9123"/>
                    <a:pt x="9635" y="9563"/>
                  </a:cubicBezTo>
                  <a:cubicBezTo>
                    <a:pt x="9223" y="9471"/>
                    <a:pt x="8803" y="9425"/>
                    <a:pt x="8383" y="9425"/>
                  </a:cubicBezTo>
                  <a:cubicBezTo>
                    <a:pt x="8376" y="9425"/>
                    <a:pt x="8370" y="9425"/>
                    <a:pt x="8363" y="9425"/>
                  </a:cubicBezTo>
                  <a:cubicBezTo>
                    <a:pt x="5094" y="9425"/>
                    <a:pt x="2435" y="12084"/>
                    <a:pt x="2435" y="15353"/>
                  </a:cubicBezTo>
                  <a:cubicBezTo>
                    <a:pt x="2435" y="18623"/>
                    <a:pt x="5094" y="21282"/>
                    <a:pt x="8363" y="21282"/>
                  </a:cubicBezTo>
                  <a:cubicBezTo>
                    <a:pt x="8370" y="21282"/>
                    <a:pt x="8377" y="21282"/>
                    <a:pt x="8383" y="21282"/>
                  </a:cubicBezTo>
                  <a:cubicBezTo>
                    <a:pt x="8805" y="21282"/>
                    <a:pt x="9223" y="21237"/>
                    <a:pt x="9635" y="21146"/>
                  </a:cubicBezTo>
                  <a:cubicBezTo>
                    <a:pt x="10053" y="21584"/>
                    <a:pt x="10519" y="21976"/>
                    <a:pt x="11024" y="22310"/>
                  </a:cubicBezTo>
                  <a:cubicBezTo>
                    <a:pt x="10174" y="22636"/>
                    <a:pt x="9272" y="22802"/>
                    <a:pt x="8363" y="22802"/>
                  </a:cubicBezTo>
                  <a:cubicBezTo>
                    <a:pt x="4256" y="22802"/>
                    <a:pt x="915" y="19460"/>
                    <a:pt x="915" y="15353"/>
                  </a:cubicBezTo>
                  <a:cubicBezTo>
                    <a:pt x="912" y="13466"/>
                    <a:pt x="1629" y="11647"/>
                    <a:pt x="2920" y="10269"/>
                  </a:cubicBezTo>
                  <a:lnTo>
                    <a:pt x="2254" y="9647"/>
                  </a:lnTo>
                  <a:cubicBezTo>
                    <a:pt x="805" y="11193"/>
                    <a:pt x="1" y="13234"/>
                    <a:pt x="3" y="15353"/>
                  </a:cubicBezTo>
                  <a:cubicBezTo>
                    <a:pt x="3" y="19964"/>
                    <a:pt x="3753" y="23715"/>
                    <a:pt x="8363" y="23715"/>
                  </a:cubicBezTo>
                  <a:cubicBezTo>
                    <a:pt x="9628" y="23715"/>
                    <a:pt x="10875" y="23427"/>
                    <a:pt x="12012" y="22874"/>
                  </a:cubicBezTo>
                  <a:cubicBezTo>
                    <a:pt x="13174" y="23439"/>
                    <a:pt x="14422" y="23714"/>
                    <a:pt x="15660" y="23714"/>
                  </a:cubicBezTo>
                  <a:cubicBezTo>
                    <a:pt x="17772" y="23714"/>
                    <a:pt x="19857" y="22914"/>
                    <a:pt x="21448" y="21387"/>
                  </a:cubicBezTo>
                  <a:lnTo>
                    <a:pt x="20817" y="20729"/>
                  </a:lnTo>
                  <a:cubicBezTo>
                    <a:pt x="19397" y="22091"/>
                    <a:pt x="17539" y="22802"/>
                    <a:pt x="15659" y="22802"/>
                  </a:cubicBezTo>
                  <a:cubicBezTo>
                    <a:pt x="14488" y="22802"/>
                    <a:pt x="13308" y="22526"/>
                    <a:pt x="12221" y="21960"/>
                  </a:cubicBezTo>
                  <a:cubicBezTo>
                    <a:pt x="11429" y="21551"/>
                    <a:pt x="10717" y="20998"/>
                    <a:pt x="10125" y="20333"/>
                  </a:cubicBezTo>
                  <a:cubicBezTo>
                    <a:pt x="7572" y="17502"/>
                    <a:pt x="7573" y="13201"/>
                    <a:pt x="10127" y="10373"/>
                  </a:cubicBezTo>
                  <a:cubicBezTo>
                    <a:pt x="10720" y="9706"/>
                    <a:pt x="11430" y="9155"/>
                    <a:pt x="12223" y="8747"/>
                  </a:cubicBezTo>
                  <a:cubicBezTo>
                    <a:pt x="13278" y="8194"/>
                    <a:pt x="14451" y="7905"/>
                    <a:pt x="15642" y="7905"/>
                  </a:cubicBezTo>
                  <a:cubicBezTo>
                    <a:pt x="15648" y="7905"/>
                    <a:pt x="15654" y="7905"/>
                    <a:pt x="15660" y="7905"/>
                  </a:cubicBezTo>
                  <a:cubicBezTo>
                    <a:pt x="19767" y="7905"/>
                    <a:pt x="23109" y="11246"/>
                    <a:pt x="23109" y="15353"/>
                  </a:cubicBezTo>
                  <a:cubicBezTo>
                    <a:pt x="23110" y="16775"/>
                    <a:pt x="22703" y="18167"/>
                    <a:pt x="21938" y="19365"/>
                  </a:cubicBezTo>
                  <a:lnTo>
                    <a:pt x="22706" y="19857"/>
                  </a:lnTo>
                  <a:cubicBezTo>
                    <a:pt x="23566" y="18511"/>
                    <a:pt x="24023" y="16949"/>
                    <a:pt x="24020" y="15353"/>
                  </a:cubicBezTo>
                  <a:cubicBezTo>
                    <a:pt x="24020" y="10992"/>
                    <a:pt x="20662" y="7400"/>
                    <a:pt x="16395" y="7027"/>
                  </a:cubicBezTo>
                  <a:lnTo>
                    <a:pt x="20453" y="2678"/>
                  </a:lnTo>
                  <a:lnTo>
                    <a:pt x="19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341985" y="4471096"/>
              <a:ext cx="18019" cy="24065"/>
            </a:xfrm>
            <a:custGeom>
              <a:avLst/>
              <a:gdLst/>
              <a:ahLst/>
              <a:cxnLst/>
              <a:rect l="l" t="t" r="r" b="b"/>
              <a:pathLst>
                <a:path w="912" h="1218" extrusionOk="0">
                  <a:moveTo>
                    <a:pt x="0" y="1"/>
                  </a:moveTo>
                  <a:lnTo>
                    <a:pt x="0" y="1217"/>
                  </a:lnTo>
                  <a:lnTo>
                    <a:pt x="912" y="1217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233595" y="4582232"/>
              <a:ext cx="234541" cy="234284"/>
            </a:xfrm>
            <a:custGeom>
              <a:avLst/>
              <a:gdLst/>
              <a:ahLst/>
              <a:cxnLst/>
              <a:rect l="l" t="t" r="r" b="b"/>
              <a:pathLst>
                <a:path w="11871" h="11858" extrusionOk="0">
                  <a:moveTo>
                    <a:pt x="2294" y="2485"/>
                  </a:moveTo>
                  <a:cubicBezTo>
                    <a:pt x="3172" y="3417"/>
                    <a:pt x="3661" y="4650"/>
                    <a:pt x="3662" y="5928"/>
                  </a:cubicBezTo>
                  <a:cubicBezTo>
                    <a:pt x="3662" y="7226"/>
                    <a:pt x="3179" y="8437"/>
                    <a:pt x="2295" y="9368"/>
                  </a:cubicBezTo>
                  <a:cubicBezTo>
                    <a:pt x="1417" y="8438"/>
                    <a:pt x="927" y="7209"/>
                    <a:pt x="925" y="5928"/>
                  </a:cubicBezTo>
                  <a:cubicBezTo>
                    <a:pt x="927" y="4650"/>
                    <a:pt x="1417" y="3417"/>
                    <a:pt x="2294" y="2485"/>
                  </a:cubicBezTo>
                  <a:close/>
                  <a:moveTo>
                    <a:pt x="4368" y="1166"/>
                  </a:moveTo>
                  <a:cubicBezTo>
                    <a:pt x="6668" y="3925"/>
                    <a:pt x="6670" y="7935"/>
                    <a:pt x="4371" y="10695"/>
                  </a:cubicBezTo>
                  <a:cubicBezTo>
                    <a:pt x="3872" y="10529"/>
                    <a:pt x="3402" y="10286"/>
                    <a:pt x="2978" y="9973"/>
                  </a:cubicBezTo>
                  <a:cubicBezTo>
                    <a:pt x="4009" y="8875"/>
                    <a:pt x="4574" y="7452"/>
                    <a:pt x="4574" y="5928"/>
                  </a:cubicBezTo>
                  <a:cubicBezTo>
                    <a:pt x="4572" y="4427"/>
                    <a:pt x="4002" y="2980"/>
                    <a:pt x="2978" y="1882"/>
                  </a:cubicBezTo>
                  <a:cubicBezTo>
                    <a:pt x="3402" y="1573"/>
                    <a:pt x="3870" y="1331"/>
                    <a:pt x="4368" y="1166"/>
                  </a:cubicBezTo>
                  <a:close/>
                  <a:moveTo>
                    <a:pt x="5942" y="912"/>
                  </a:moveTo>
                  <a:cubicBezTo>
                    <a:pt x="8709" y="912"/>
                    <a:pt x="10959" y="3162"/>
                    <a:pt x="10959" y="5928"/>
                  </a:cubicBezTo>
                  <a:cubicBezTo>
                    <a:pt x="10959" y="8694"/>
                    <a:pt x="8709" y="10947"/>
                    <a:pt x="5942" y="10947"/>
                  </a:cubicBezTo>
                  <a:cubicBezTo>
                    <a:pt x="5748" y="10945"/>
                    <a:pt x="5554" y="10934"/>
                    <a:pt x="5362" y="10912"/>
                  </a:cubicBezTo>
                  <a:cubicBezTo>
                    <a:pt x="7556" y="7952"/>
                    <a:pt x="7555" y="3905"/>
                    <a:pt x="5358" y="948"/>
                  </a:cubicBezTo>
                  <a:cubicBezTo>
                    <a:pt x="5551" y="925"/>
                    <a:pt x="5747" y="912"/>
                    <a:pt x="5942" y="912"/>
                  </a:cubicBezTo>
                  <a:close/>
                  <a:moveTo>
                    <a:pt x="5942" y="0"/>
                  </a:moveTo>
                  <a:cubicBezTo>
                    <a:pt x="5421" y="2"/>
                    <a:pt x="4903" y="70"/>
                    <a:pt x="4401" y="206"/>
                  </a:cubicBezTo>
                  <a:cubicBezTo>
                    <a:pt x="1799" y="910"/>
                    <a:pt x="1" y="3283"/>
                    <a:pt x="22" y="5978"/>
                  </a:cubicBezTo>
                  <a:cubicBezTo>
                    <a:pt x="43" y="8674"/>
                    <a:pt x="1878" y="11016"/>
                    <a:pt x="4492" y="11680"/>
                  </a:cubicBezTo>
                  <a:cubicBezTo>
                    <a:pt x="4967" y="11796"/>
                    <a:pt x="5453" y="11855"/>
                    <a:pt x="5942" y="11858"/>
                  </a:cubicBezTo>
                  <a:cubicBezTo>
                    <a:pt x="9211" y="11858"/>
                    <a:pt x="11870" y="9198"/>
                    <a:pt x="11870" y="5930"/>
                  </a:cubicBezTo>
                  <a:cubicBezTo>
                    <a:pt x="11870" y="2661"/>
                    <a:pt x="9211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2046258" y="1811353"/>
            <a:ext cx="342487" cy="332905"/>
            <a:chOff x="4344961" y="2982744"/>
            <a:chExt cx="474555" cy="461278"/>
          </a:xfrm>
        </p:grpSpPr>
        <p:sp>
          <p:nvSpPr>
            <p:cNvPr id="304" name="Google Shape;304;p8"/>
            <p:cNvSpPr/>
            <p:nvPr/>
          </p:nvSpPr>
          <p:spPr>
            <a:xfrm>
              <a:off x="4344961" y="2982744"/>
              <a:ext cx="474555" cy="461278"/>
            </a:xfrm>
            <a:custGeom>
              <a:avLst/>
              <a:gdLst/>
              <a:ahLst/>
              <a:cxnLst/>
              <a:rect l="l" t="t" r="r" b="b"/>
              <a:pathLst>
                <a:path w="24019" h="23347" extrusionOk="0">
                  <a:moveTo>
                    <a:pt x="9169" y="803"/>
                  </a:moveTo>
                  <a:lnTo>
                    <a:pt x="5960" y="4011"/>
                  </a:lnTo>
                  <a:lnTo>
                    <a:pt x="1480" y="4011"/>
                  </a:lnTo>
                  <a:lnTo>
                    <a:pt x="4689" y="803"/>
                  </a:lnTo>
                  <a:close/>
                  <a:moveTo>
                    <a:pt x="19331" y="803"/>
                  </a:moveTo>
                  <a:lnTo>
                    <a:pt x="22540" y="4011"/>
                  </a:lnTo>
                  <a:lnTo>
                    <a:pt x="18058" y="4011"/>
                  </a:lnTo>
                  <a:lnTo>
                    <a:pt x="14849" y="803"/>
                  </a:lnTo>
                  <a:close/>
                  <a:moveTo>
                    <a:pt x="22781" y="4813"/>
                  </a:moveTo>
                  <a:lnTo>
                    <a:pt x="22106" y="5882"/>
                  </a:lnTo>
                  <a:lnTo>
                    <a:pt x="18962" y="5882"/>
                  </a:lnTo>
                  <a:lnTo>
                    <a:pt x="18962" y="6685"/>
                  </a:lnTo>
                  <a:lnTo>
                    <a:pt x="21598" y="6685"/>
                  </a:lnTo>
                  <a:lnTo>
                    <a:pt x="13370" y="19694"/>
                  </a:lnTo>
                  <a:lnTo>
                    <a:pt x="18184" y="4813"/>
                  </a:lnTo>
                  <a:close/>
                  <a:moveTo>
                    <a:pt x="5834" y="4814"/>
                  </a:moveTo>
                  <a:lnTo>
                    <a:pt x="10649" y="19696"/>
                  </a:lnTo>
                  <a:lnTo>
                    <a:pt x="2422" y="6685"/>
                  </a:lnTo>
                  <a:lnTo>
                    <a:pt x="5057" y="6685"/>
                  </a:lnTo>
                  <a:lnTo>
                    <a:pt x="5057" y="5883"/>
                  </a:lnTo>
                  <a:lnTo>
                    <a:pt x="1914" y="5883"/>
                  </a:lnTo>
                  <a:lnTo>
                    <a:pt x="1238" y="4814"/>
                  </a:lnTo>
                  <a:close/>
                  <a:moveTo>
                    <a:pt x="13715" y="803"/>
                  </a:moveTo>
                  <a:lnTo>
                    <a:pt x="16924" y="4011"/>
                  </a:lnTo>
                  <a:lnTo>
                    <a:pt x="15486" y="4011"/>
                  </a:lnTo>
                  <a:lnTo>
                    <a:pt x="15486" y="4813"/>
                  </a:lnTo>
                  <a:lnTo>
                    <a:pt x="17341" y="4813"/>
                  </a:lnTo>
                  <a:lnTo>
                    <a:pt x="12010" y="21293"/>
                  </a:lnTo>
                  <a:lnTo>
                    <a:pt x="6678" y="4813"/>
                  </a:lnTo>
                  <a:lnTo>
                    <a:pt x="13614" y="4813"/>
                  </a:lnTo>
                  <a:lnTo>
                    <a:pt x="13614" y="4011"/>
                  </a:lnTo>
                  <a:lnTo>
                    <a:pt x="7094" y="4011"/>
                  </a:lnTo>
                  <a:lnTo>
                    <a:pt x="10304" y="803"/>
                  </a:lnTo>
                  <a:close/>
                  <a:moveTo>
                    <a:pt x="4356" y="0"/>
                  </a:moveTo>
                  <a:lnTo>
                    <a:pt x="0" y="4356"/>
                  </a:lnTo>
                  <a:lnTo>
                    <a:pt x="12010" y="23347"/>
                  </a:lnTo>
                  <a:lnTo>
                    <a:pt x="24018" y="4356"/>
                  </a:lnTo>
                  <a:lnTo>
                    <a:pt x="19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508039" y="3093682"/>
              <a:ext cx="71206" cy="179378"/>
            </a:xfrm>
            <a:custGeom>
              <a:avLst/>
              <a:gdLst/>
              <a:ahLst/>
              <a:cxnLst/>
              <a:rect l="l" t="t" r="r" b="b"/>
              <a:pathLst>
                <a:path w="3604" h="9079" extrusionOk="0">
                  <a:moveTo>
                    <a:pt x="0" y="1"/>
                  </a:moveTo>
                  <a:lnTo>
                    <a:pt x="2837" y="9078"/>
                  </a:lnTo>
                  <a:lnTo>
                    <a:pt x="3604" y="8839"/>
                  </a:lnTo>
                  <a:lnTo>
                    <a:pt x="1093" y="804"/>
                  </a:lnTo>
                  <a:lnTo>
                    <a:pt x="2685" y="804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4576953" y="3093682"/>
              <a:ext cx="26416" cy="15885"/>
            </a:xfrm>
            <a:custGeom>
              <a:avLst/>
              <a:gdLst/>
              <a:ahLst/>
              <a:cxnLst/>
              <a:rect l="l" t="t" r="r" b="b"/>
              <a:pathLst>
                <a:path w="1337" h="804" extrusionOk="0">
                  <a:moveTo>
                    <a:pt x="0" y="1"/>
                  </a:moveTo>
                  <a:lnTo>
                    <a:pt x="0" y="804"/>
                  </a:lnTo>
                  <a:lnTo>
                    <a:pt x="1337" y="804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4545242" y="3025005"/>
              <a:ext cx="73972" cy="15885"/>
            </a:xfrm>
            <a:custGeom>
              <a:avLst/>
              <a:gdLst/>
              <a:ahLst/>
              <a:cxnLst/>
              <a:rect l="l" t="t" r="r" b="b"/>
              <a:pathLst>
                <a:path w="3744" h="804" extrusionOk="0">
                  <a:moveTo>
                    <a:pt x="1" y="1"/>
                  </a:moveTo>
                  <a:lnTo>
                    <a:pt x="1" y="803"/>
                  </a:lnTo>
                  <a:lnTo>
                    <a:pt x="3743" y="803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4429009" y="3025005"/>
              <a:ext cx="26436" cy="15885"/>
            </a:xfrm>
            <a:custGeom>
              <a:avLst/>
              <a:gdLst/>
              <a:ahLst/>
              <a:cxnLst/>
              <a:rect l="l" t="t" r="r" b="b"/>
              <a:pathLst>
                <a:path w="1338" h="804" extrusionOk="0">
                  <a:moveTo>
                    <a:pt x="1" y="1"/>
                  </a:moveTo>
                  <a:lnTo>
                    <a:pt x="1" y="803"/>
                  </a:lnTo>
                  <a:lnTo>
                    <a:pt x="1337" y="803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4709012" y="3025005"/>
              <a:ext cx="26436" cy="15885"/>
            </a:xfrm>
            <a:custGeom>
              <a:avLst/>
              <a:gdLst/>
              <a:ahLst/>
              <a:cxnLst/>
              <a:rect l="l" t="t" r="r" b="b"/>
              <a:pathLst>
                <a:path w="1338" h="804" extrusionOk="0">
                  <a:moveTo>
                    <a:pt x="1" y="1"/>
                  </a:moveTo>
                  <a:lnTo>
                    <a:pt x="1" y="803"/>
                  </a:lnTo>
                  <a:lnTo>
                    <a:pt x="1338" y="80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8"/>
          <p:cNvGrpSpPr/>
          <p:nvPr/>
        </p:nvGrpSpPr>
        <p:grpSpPr>
          <a:xfrm>
            <a:off x="7100236" y="1793409"/>
            <a:ext cx="257745" cy="342487"/>
            <a:chOff x="921065" y="2318536"/>
            <a:chExt cx="357137" cy="474555"/>
          </a:xfrm>
        </p:grpSpPr>
        <p:sp>
          <p:nvSpPr>
            <p:cNvPr id="311" name="Google Shape;311;p8"/>
            <p:cNvSpPr/>
            <p:nvPr/>
          </p:nvSpPr>
          <p:spPr>
            <a:xfrm>
              <a:off x="921065" y="2318536"/>
              <a:ext cx="357137" cy="474555"/>
            </a:xfrm>
            <a:custGeom>
              <a:avLst/>
              <a:gdLst/>
              <a:ahLst/>
              <a:cxnLst/>
              <a:rect l="l" t="t" r="r" b="b"/>
              <a:pathLst>
                <a:path w="18076" h="24019" extrusionOk="0">
                  <a:moveTo>
                    <a:pt x="6432" y="744"/>
                  </a:moveTo>
                  <a:lnTo>
                    <a:pt x="5352" y="2724"/>
                  </a:lnTo>
                  <a:lnTo>
                    <a:pt x="2535" y="2724"/>
                  </a:lnTo>
                  <a:lnTo>
                    <a:pt x="3795" y="744"/>
                  </a:lnTo>
                  <a:close/>
                  <a:moveTo>
                    <a:pt x="10799" y="744"/>
                  </a:moveTo>
                  <a:lnTo>
                    <a:pt x="11880" y="2724"/>
                  </a:lnTo>
                  <a:lnTo>
                    <a:pt x="6198" y="2724"/>
                  </a:lnTo>
                  <a:lnTo>
                    <a:pt x="7278" y="744"/>
                  </a:lnTo>
                  <a:close/>
                  <a:moveTo>
                    <a:pt x="14281" y="744"/>
                  </a:moveTo>
                  <a:lnTo>
                    <a:pt x="15543" y="2724"/>
                  </a:lnTo>
                  <a:lnTo>
                    <a:pt x="12726" y="2724"/>
                  </a:lnTo>
                  <a:lnTo>
                    <a:pt x="11646" y="744"/>
                  </a:lnTo>
                  <a:close/>
                  <a:moveTo>
                    <a:pt x="11608" y="3467"/>
                  </a:moveTo>
                  <a:lnTo>
                    <a:pt x="9131" y="5943"/>
                  </a:lnTo>
                  <a:lnTo>
                    <a:pt x="8945" y="5943"/>
                  </a:lnTo>
                  <a:lnTo>
                    <a:pt x="6470" y="3467"/>
                  </a:lnTo>
                  <a:close/>
                  <a:moveTo>
                    <a:pt x="5418" y="3467"/>
                  </a:moveTo>
                  <a:lnTo>
                    <a:pt x="7958" y="6008"/>
                  </a:lnTo>
                  <a:cubicBezTo>
                    <a:pt x="7235" y="6094"/>
                    <a:pt x="6525" y="6269"/>
                    <a:pt x="5843" y="6529"/>
                  </a:cubicBezTo>
                  <a:lnTo>
                    <a:pt x="2759" y="3467"/>
                  </a:lnTo>
                  <a:close/>
                  <a:moveTo>
                    <a:pt x="15317" y="3468"/>
                  </a:moveTo>
                  <a:lnTo>
                    <a:pt x="12233" y="6529"/>
                  </a:lnTo>
                  <a:cubicBezTo>
                    <a:pt x="11552" y="6269"/>
                    <a:pt x="10841" y="6094"/>
                    <a:pt x="10118" y="6008"/>
                  </a:cubicBezTo>
                  <a:lnTo>
                    <a:pt x="12660" y="3468"/>
                  </a:lnTo>
                  <a:close/>
                  <a:moveTo>
                    <a:pt x="3390" y="0"/>
                  </a:moveTo>
                  <a:lnTo>
                    <a:pt x="1386" y="3148"/>
                  </a:lnTo>
                  <a:lnTo>
                    <a:pt x="5111" y="6846"/>
                  </a:lnTo>
                  <a:cubicBezTo>
                    <a:pt x="1987" y="8352"/>
                    <a:pt x="1" y="11514"/>
                    <a:pt x="2" y="14981"/>
                  </a:cubicBezTo>
                  <a:cubicBezTo>
                    <a:pt x="2" y="19965"/>
                    <a:pt x="4055" y="24018"/>
                    <a:pt x="9039" y="24018"/>
                  </a:cubicBezTo>
                  <a:cubicBezTo>
                    <a:pt x="9048" y="24018"/>
                    <a:pt x="9057" y="24018"/>
                    <a:pt x="9066" y="24018"/>
                  </a:cubicBezTo>
                  <a:cubicBezTo>
                    <a:pt x="10485" y="24018"/>
                    <a:pt x="11881" y="23682"/>
                    <a:pt x="13143" y="23035"/>
                  </a:cubicBezTo>
                  <a:cubicBezTo>
                    <a:pt x="14370" y="22405"/>
                    <a:pt x="15439" y="21506"/>
                    <a:pt x="16268" y="20405"/>
                  </a:cubicBezTo>
                  <a:lnTo>
                    <a:pt x="15674" y="19958"/>
                  </a:lnTo>
                  <a:cubicBezTo>
                    <a:pt x="14912" y="20969"/>
                    <a:pt x="13931" y="21795"/>
                    <a:pt x="12806" y="22372"/>
                  </a:cubicBezTo>
                  <a:cubicBezTo>
                    <a:pt x="11648" y="22967"/>
                    <a:pt x="10366" y="23276"/>
                    <a:pt x="9066" y="23276"/>
                  </a:cubicBezTo>
                  <a:cubicBezTo>
                    <a:pt x="9057" y="23276"/>
                    <a:pt x="9048" y="23276"/>
                    <a:pt x="9039" y="23276"/>
                  </a:cubicBezTo>
                  <a:cubicBezTo>
                    <a:pt x="4465" y="23276"/>
                    <a:pt x="744" y="19556"/>
                    <a:pt x="744" y="14983"/>
                  </a:cubicBezTo>
                  <a:cubicBezTo>
                    <a:pt x="744" y="11615"/>
                    <a:pt x="2781" y="8582"/>
                    <a:pt x="5898" y="7309"/>
                  </a:cubicBezTo>
                  <a:lnTo>
                    <a:pt x="5898" y="7306"/>
                  </a:lnTo>
                  <a:cubicBezTo>
                    <a:pt x="6820" y="6925"/>
                    <a:pt x="7804" y="6716"/>
                    <a:pt x="8802" y="6691"/>
                  </a:cubicBezTo>
                  <a:lnTo>
                    <a:pt x="8813" y="6691"/>
                  </a:lnTo>
                  <a:cubicBezTo>
                    <a:pt x="8886" y="6687"/>
                    <a:pt x="8958" y="6687"/>
                    <a:pt x="9039" y="6687"/>
                  </a:cubicBezTo>
                  <a:cubicBezTo>
                    <a:pt x="9120" y="6687"/>
                    <a:pt x="9191" y="6687"/>
                    <a:pt x="9265" y="6691"/>
                  </a:cubicBezTo>
                  <a:lnTo>
                    <a:pt x="9276" y="6691"/>
                  </a:lnTo>
                  <a:cubicBezTo>
                    <a:pt x="10274" y="6717"/>
                    <a:pt x="11259" y="6925"/>
                    <a:pt x="12181" y="7307"/>
                  </a:cubicBezTo>
                  <a:cubicBezTo>
                    <a:pt x="15297" y="8583"/>
                    <a:pt x="17334" y="11615"/>
                    <a:pt x="17334" y="14981"/>
                  </a:cubicBezTo>
                  <a:lnTo>
                    <a:pt x="18076" y="14981"/>
                  </a:lnTo>
                  <a:cubicBezTo>
                    <a:pt x="18076" y="11514"/>
                    <a:pt x="16091" y="8353"/>
                    <a:pt x="12968" y="6847"/>
                  </a:cubicBezTo>
                  <a:lnTo>
                    <a:pt x="16693" y="3150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979804" y="2494654"/>
              <a:ext cx="239698" cy="239738"/>
            </a:xfrm>
            <a:custGeom>
              <a:avLst/>
              <a:gdLst/>
              <a:ahLst/>
              <a:cxnLst/>
              <a:rect l="l" t="t" r="r" b="b"/>
              <a:pathLst>
                <a:path w="12132" h="12134" extrusionOk="0">
                  <a:moveTo>
                    <a:pt x="6066" y="744"/>
                  </a:moveTo>
                  <a:cubicBezTo>
                    <a:pt x="9001" y="744"/>
                    <a:pt x="11389" y="3131"/>
                    <a:pt x="11389" y="6066"/>
                  </a:cubicBezTo>
                  <a:cubicBezTo>
                    <a:pt x="11389" y="9001"/>
                    <a:pt x="9001" y="11390"/>
                    <a:pt x="6066" y="11390"/>
                  </a:cubicBezTo>
                  <a:cubicBezTo>
                    <a:pt x="3131" y="11390"/>
                    <a:pt x="742" y="9003"/>
                    <a:pt x="742" y="6066"/>
                  </a:cubicBezTo>
                  <a:cubicBezTo>
                    <a:pt x="742" y="3131"/>
                    <a:pt x="3131" y="744"/>
                    <a:pt x="6066" y="744"/>
                  </a:cubicBezTo>
                  <a:close/>
                  <a:moveTo>
                    <a:pt x="6066" y="0"/>
                  </a:moveTo>
                  <a:cubicBezTo>
                    <a:pt x="2720" y="0"/>
                    <a:pt x="0" y="2722"/>
                    <a:pt x="0" y="6066"/>
                  </a:cubicBezTo>
                  <a:cubicBezTo>
                    <a:pt x="0" y="9412"/>
                    <a:pt x="2721" y="12133"/>
                    <a:pt x="6066" y="12133"/>
                  </a:cubicBezTo>
                  <a:cubicBezTo>
                    <a:pt x="9410" y="12133"/>
                    <a:pt x="12131" y="9412"/>
                    <a:pt x="12131" y="6067"/>
                  </a:cubicBezTo>
                  <a:cubicBezTo>
                    <a:pt x="12131" y="2723"/>
                    <a:pt x="9410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1075173" y="2347896"/>
              <a:ext cx="48959" cy="14700"/>
            </a:xfrm>
            <a:custGeom>
              <a:avLst/>
              <a:gdLst/>
              <a:ahLst/>
              <a:cxnLst/>
              <a:rect l="l" t="t" r="r" b="b"/>
              <a:pathLst>
                <a:path w="2478" h="744" extrusionOk="0">
                  <a:moveTo>
                    <a:pt x="1" y="0"/>
                  </a:moveTo>
                  <a:lnTo>
                    <a:pt x="1" y="744"/>
                  </a:lnTo>
                  <a:lnTo>
                    <a:pt x="2477" y="74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1177893" y="2347896"/>
              <a:ext cx="19599" cy="14700"/>
            </a:xfrm>
            <a:custGeom>
              <a:avLst/>
              <a:gdLst/>
              <a:ahLst/>
              <a:cxnLst/>
              <a:rect l="l" t="t" r="r" b="b"/>
              <a:pathLst>
                <a:path w="992" h="744" extrusionOk="0">
                  <a:moveTo>
                    <a:pt x="1" y="0"/>
                  </a:moveTo>
                  <a:lnTo>
                    <a:pt x="1" y="744"/>
                  </a:lnTo>
                  <a:lnTo>
                    <a:pt x="992" y="7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1001814" y="2347896"/>
              <a:ext cx="19560" cy="14700"/>
            </a:xfrm>
            <a:custGeom>
              <a:avLst/>
              <a:gdLst/>
              <a:ahLst/>
              <a:cxnLst/>
              <a:rect l="l" t="t" r="r" b="b"/>
              <a:pathLst>
                <a:path w="990" h="744" extrusionOk="0">
                  <a:moveTo>
                    <a:pt x="0" y="0"/>
                  </a:moveTo>
                  <a:lnTo>
                    <a:pt x="0" y="744"/>
                  </a:lnTo>
                  <a:lnTo>
                    <a:pt x="990" y="744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950444" y="2465334"/>
              <a:ext cx="149209" cy="149209"/>
            </a:xfrm>
            <a:custGeom>
              <a:avLst/>
              <a:gdLst/>
              <a:ahLst/>
              <a:cxnLst/>
              <a:rect l="l" t="t" r="r" b="b"/>
              <a:pathLst>
                <a:path w="7552" h="7552" extrusionOk="0">
                  <a:moveTo>
                    <a:pt x="7549" y="0"/>
                  </a:moveTo>
                  <a:cubicBezTo>
                    <a:pt x="3386" y="0"/>
                    <a:pt x="1" y="3388"/>
                    <a:pt x="1" y="7551"/>
                  </a:cubicBezTo>
                  <a:lnTo>
                    <a:pt x="743" y="7551"/>
                  </a:lnTo>
                  <a:cubicBezTo>
                    <a:pt x="743" y="3798"/>
                    <a:pt x="3797" y="742"/>
                    <a:pt x="7552" y="742"/>
                  </a:cubicBezTo>
                  <a:lnTo>
                    <a:pt x="7552" y="0"/>
                  </a:lnTo>
                  <a:cubicBezTo>
                    <a:pt x="7551" y="0"/>
                    <a:pt x="7550" y="0"/>
                    <a:pt x="7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099633" y="2614523"/>
              <a:ext cx="149248" cy="149209"/>
            </a:xfrm>
            <a:custGeom>
              <a:avLst/>
              <a:gdLst/>
              <a:ahLst/>
              <a:cxnLst/>
              <a:rect l="l" t="t" r="r" b="b"/>
              <a:pathLst>
                <a:path w="7554" h="7552" extrusionOk="0">
                  <a:moveTo>
                    <a:pt x="6810" y="0"/>
                  </a:moveTo>
                  <a:cubicBezTo>
                    <a:pt x="6810" y="3754"/>
                    <a:pt x="3756" y="6810"/>
                    <a:pt x="1" y="6810"/>
                  </a:cubicBezTo>
                  <a:lnTo>
                    <a:pt x="1" y="7552"/>
                  </a:lnTo>
                  <a:cubicBezTo>
                    <a:pt x="4166" y="7552"/>
                    <a:pt x="7554" y="4165"/>
                    <a:pt x="7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950444" y="2624303"/>
              <a:ext cx="14680" cy="19560"/>
            </a:xfrm>
            <a:custGeom>
              <a:avLst/>
              <a:gdLst/>
              <a:ahLst/>
              <a:cxnLst/>
              <a:rect l="l" t="t" r="r" b="b"/>
              <a:pathLst>
                <a:path w="743" h="990" extrusionOk="0">
                  <a:moveTo>
                    <a:pt x="1" y="0"/>
                  </a:moveTo>
                  <a:lnTo>
                    <a:pt x="1" y="990"/>
                  </a:lnTo>
                  <a:lnTo>
                    <a:pt x="743" y="99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234182" y="2585144"/>
              <a:ext cx="14680" cy="19599"/>
            </a:xfrm>
            <a:custGeom>
              <a:avLst/>
              <a:gdLst/>
              <a:ahLst/>
              <a:cxnLst/>
              <a:rect l="l" t="t" r="r" b="b"/>
              <a:pathLst>
                <a:path w="743" h="992" extrusionOk="0">
                  <a:moveTo>
                    <a:pt x="0" y="0"/>
                  </a:moveTo>
                  <a:lnTo>
                    <a:pt x="0" y="991"/>
                  </a:lnTo>
                  <a:lnTo>
                    <a:pt x="742" y="991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8"/>
          <p:cNvSpPr txBox="1"/>
          <p:nvPr/>
        </p:nvSpPr>
        <p:spPr>
          <a:xfrm>
            <a:off x="1222850" y="2413072"/>
            <a:ext cx="1284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</a:t>
            </a:r>
            <a:endParaRPr sz="16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3792450" y="2379475"/>
            <a:ext cx="128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6285750" y="2413075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6115150" y="2727450"/>
            <a:ext cx="17634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rPr lang="en-US" sz="11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MO:</a:t>
            </a: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Read documentation</a:t>
            </a: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Study others’ codes</a:t>
            </a: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code</a:t>
            </a: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 and repeat</a:t>
            </a: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lang="en-US" sz="1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3695625" y="2763825"/>
            <a:ext cx="1455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lang="en-US" sz="11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11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562975" y="4484550"/>
            <a:ext cx="57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88973b250_0_24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/>
              <a:t>Learning Journey Cindy</a:t>
            </a:r>
            <a:endParaRPr dirty="0"/>
          </a:p>
        </p:txBody>
      </p:sp>
      <p:sp>
        <p:nvSpPr>
          <p:cNvPr id="331" name="Google Shape;331;g2188973b250_0_24"/>
          <p:cNvSpPr/>
          <p:nvPr/>
        </p:nvSpPr>
        <p:spPr>
          <a:xfrm>
            <a:off x="1098763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188973b250_0_24"/>
          <p:cNvSpPr/>
          <p:nvPr/>
        </p:nvSpPr>
        <p:spPr>
          <a:xfrm>
            <a:off x="1107510" y="2361238"/>
            <a:ext cx="1602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188973b250_0_24"/>
          <p:cNvSpPr/>
          <p:nvPr/>
        </p:nvSpPr>
        <p:spPr>
          <a:xfrm>
            <a:off x="3602974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188973b250_0_24"/>
          <p:cNvSpPr/>
          <p:nvPr/>
        </p:nvSpPr>
        <p:spPr>
          <a:xfrm>
            <a:off x="6115147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188973b250_0_24"/>
          <p:cNvSpPr txBox="1">
            <a:spLocks noGrp="1"/>
          </p:cNvSpPr>
          <p:nvPr>
            <p:ph type="title" idx="4294967295"/>
          </p:nvPr>
        </p:nvSpPr>
        <p:spPr>
          <a:xfrm>
            <a:off x="1182448" y="2763817"/>
            <a:ext cx="1455000" cy="1477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MO:</a:t>
            </a:r>
            <a:br>
              <a:rPr lang="en-US" sz="1100" dirty="0"/>
            </a:br>
            <a:br>
              <a:rPr lang="en-US" sz="1100" dirty="0"/>
            </a:br>
            <a:r>
              <a:rPr lang="en-US" sz="1000" dirty="0"/>
              <a:t>Python Beginner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Don’t know ML</a:t>
            </a: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Challenge</a:t>
            </a:r>
            <a:endParaRPr sz="1100" dirty="0"/>
          </a:p>
        </p:txBody>
      </p:sp>
      <p:sp>
        <p:nvSpPr>
          <p:cNvPr id="336" name="Google Shape;336;g2188973b250_0_24"/>
          <p:cNvSpPr/>
          <p:nvPr/>
        </p:nvSpPr>
        <p:spPr>
          <a:xfrm>
            <a:off x="18837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188973b250_0_24"/>
          <p:cNvSpPr/>
          <p:nvPr/>
        </p:nvSpPr>
        <p:spPr>
          <a:xfrm>
            <a:off x="3616169" y="2376725"/>
            <a:ext cx="1619100" cy="15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188973b250_0_24"/>
          <p:cNvSpPr/>
          <p:nvPr/>
        </p:nvSpPr>
        <p:spPr>
          <a:xfrm>
            <a:off x="4389538" y="1630900"/>
            <a:ext cx="667500" cy="6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188973b250_0_24"/>
          <p:cNvSpPr/>
          <p:nvPr/>
        </p:nvSpPr>
        <p:spPr>
          <a:xfrm>
            <a:off x="6138718" y="2385950"/>
            <a:ext cx="16086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188973b250_0_24"/>
          <p:cNvSpPr/>
          <p:nvPr/>
        </p:nvSpPr>
        <p:spPr>
          <a:xfrm>
            <a:off x="6895338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g2188973b250_0_24"/>
          <p:cNvGrpSpPr/>
          <p:nvPr/>
        </p:nvGrpSpPr>
        <p:grpSpPr>
          <a:xfrm>
            <a:off x="2046208" y="1795578"/>
            <a:ext cx="342544" cy="338152"/>
            <a:chOff x="2041592" y="4396017"/>
            <a:chExt cx="474634" cy="468549"/>
          </a:xfrm>
        </p:grpSpPr>
        <p:sp>
          <p:nvSpPr>
            <p:cNvPr id="342" name="Google Shape;342;g2188973b250_0_24"/>
            <p:cNvSpPr/>
            <p:nvPr/>
          </p:nvSpPr>
          <p:spPr>
            <a:xfrm>
              <a:off x="2041592" y="4396017"/>
              <a:ext cx="474634" cy="468549"/>
            </a:xfrm>
            <a:custGeom>
              <a:avLst/>
              <a:gdLst/>
              <a:ahLst/>
              <a:cxnLst/>
              <a:rect l="l" t="t" r="r" b="b"/>
              <a:pathLst>
                <a:path w="24023" h="23715" extrusionOk="0">
                  <a:moveTo>
                    <a:pt x="18704" y="913"/>
                  </a:moveTo>
                  <a:lnTo>
                    <a:pt x="19224" y="2129"/>
                  </a:lnTo>
                  <a:lnTo>
                    <a:pt x="13836" y="2129"/>
                  </a:lnTo>
                  <a:lnTo>
                    <a:pt x="13836" y="3041"/>
                  </a:lnTo>
                  <a:lnTo>
                    <a:pt x="18867" y="3041"/>
                  </a:lnTo>
                  <a:lnTo>
                    <a:pt x="15660" y="6477"/>
                  </a:lnTo>
                  <a:lnTo>
                    <a:pt x="11941" y="2492"/>
                  </a:lnTo>
                  <a:lnTo>
                    <a:pt x="12616" y="913"/>
                  </a:lnTo>
                  <a:close/>
                  <a:moveTo>
                    <a:pt x="8365" y="10338"/>
                  </a:moveTo>
                  <a:cubicBezTo>
                    <a:pt x="8560" y="10338"/>
                    <a:pt x="8757" y="10350"/>
                    <a:pt x="8952" y="10371"/>
                  </a:cubicBezTo>
                  <a:cubicBezTo>
                    <a:pt x="7879" y="11811"/>
                    <a:pt x="7299" y="13558"/>
                    <a:pt x="7300" y="15353"/>
                  </a:cubicBezTo>
                  <a:cubicBezTo>
                    <a:pt x="7299" y="17149"/>
                    <a:pt x="7879" y="18898"/>
                    <a:pt x="8952" y="20337"/>
                  </a:cubicBezTo>
                  <a:cubicBezTo>
                    <a:pt x="8757" y="20359"/>
                    <a:pt x="8560" y="20370"/>
                    <a:pt x="8365" y="20370"/>
                  </a:cubicBezTo>
                  <a:cubicBezTo>
                    <a:pt x="5597" y="20370"/>
                    <a:pt x="3348" y="18119"/>
                    <a:pt x="3348" y="15353"/>
                  </a:cubicBezTo>
                  <a:cubicBezTo>
                    <a:pt x="3348" y="12587"/>
                    <a:pt x="5597" y="10338"/>
                    <a:pt x="8365" y="10338"/>
                  </a:cubicBezTo>
                  <a:close/>
                  <a:moveTo>
                    <a:pt x="12015" y="1"/>
                  </a:moveTo>
                  <a:lnTo>
                    <a:pt x="10869" y="2678"/>
                  </a:lnTo>
                  <a:lnTo>
                    <a:pt x="14925" y="7027"/>
                  </a:lnTo>
                  <a:cubicBezTo>
                    <a:pt x="13912" y="7116"/>
                    <a:pt x="12926" y="7388"/>
                    <a:pt x="12012" y="7832"/>
                  </a:cubicBezTo>
                  <a:cubicBezTo>
                    <a:pt x="10854" y="7271"/>
                    <a:pt x="9606" y="6993"/>
                    <a:pt x="8362" y="6993"/>
                  </a:cubicBezTo>
                  <a:cubicBezTo>
                    <a:pt x="6664" y="6993"/>
                    <a:pt x="4976" y="7510"/>
                    <a:pt x="3540" y="8524"/>
                  </a:cubicBezTo>
                  <a:lnTo>
                    <a:pt x="4067" y="9269"/>
                  </a:lnTo>
                  <a:cubicBezTo>
                    <a:pt x="5342" y="8369"/>
                    <a:pt x="6846" y="7905"/>
                    <a:pt x="8363" y="7905"/>
                  </a:cubicBezTo>
                  <a:cubicBezTo>
                    <a:pt x="9260" y="7905"/>
                    <a:pt x="10162" y="8067"/>
                    <a:pt x="11024" y="8397"/>
                  </a:cubicBezTo>
                  <a:cubicBezTo>
                    <a:pt x="10519" y="8732"/>
                    <a:pt x="10052" y="9123"/>
                    <a:pt x="9635" y="9563"/>
                  </a:cubicBezTo>
                  <a:cubicBezTo>
                    <a:pt x="9223" y="9471"/>
                    <a:pt x="8803" y="9425"/>
                    <a:pt x="8383" y="9425"/>
                  </a:cubicBezTo>
                  <a:cubicBezTo>
                    <a:pt x="8376" y="9425"/>
                    <a:pt x="8370" y="9425"/>
                    <a:pt x="8363" y="9425"/>
                  </a:cubicBezTo>
                  <a:cubicBezTo>
                    <a:pt x="5094" y="9425"/>
                    <a:pt x="2435" y="12084"/>
                    <a:pt x="2435" y="15353"/>
                  </a:cubicBezTo>
                  <a:cubicBezTo>
                    <a:pt x="2435" y="18623"/>
                    <a:pt x="5094" y="21282"/>
                    <a:pt x="8363" y="21282"/>
                  </a:cubicBezTo>
                  <a:cubicBezTo>
                    <a:pt x="8370" y="21282"/>
                    <a:pt x="8377" y="21282"/>
                    <a:pt x="8383" y="21282"/>
                  </a:cubicBezTo>
                  <a:cubicBezTo>
                    <a:pt x="8805" y="21282"/>
                    <a:pt x="9223" y="21237"/>
                    <a:pt x="9635" y="21146"/>
                  </a:cubicBezTo>
                  <a:cubicBezTo>
                    <a:pt x="10053" y="21584"/>
                    <a:pt x="10519" y="21976"/>
                    <a:pt x="11024" y="22310"/>
                  </a:cubicBezTo>
                  <a:cubicBezTo>
                    <a:pt x="10174" y="22636"/>
                    <a:pt x="9272" y="22802"/>
                    <a:pt x="8363" y="22802"/>
                  </a:cubicBezTo>
                  <a:cubicBezTo>
                    <a:pt x="4256" y="22802"/>
                    <a:pt x="915" y="19460"/>
                    <a:pt x="915" y="15353"/>
                  </a:cubicBezTo>
                  <a:cubicBezTo>
                    <a:pt x="912" y="13466"/>
                    <a:pt x="1629" y="11647"/>
                    <a:pt x="2920" y="10269"/>
                  </a:cubicBezTo>
                  <a:lnTo>
                    <a:pt x="2254" y="9647"/>
                  </a:lnTo>
                  <a:cubicBezTo>
                    <a:pt x="805" y="11193"/>
                    <a:pt x="1" y="13234"/>
                    <a:pt x="3" y="15353"/>
                  </a:cubicBezTo>
                  <a:cubicBezTo>
                    <a:pt x="3" y="19964"/>
                    <a:pt x="3753" y="23715"/>
                    <a:pt x="8363" y="23715"/>
                  </a:cubicBezTo>
                  <a:cubicBezTo>
                    <a:pt x="9628" y="23715"/>
                    <a:pt x="10875" y="23427"/>
                    <a:pt x="12012" y="22874"/>
                  </a:cubicBezTo>
                  <a:cubicBezTo>
                    <a:pt x="13174" y="23439"/>
                    <a:pt x="14422" y="23714"/>
                    <a:pt x="15660" y="23714"/>
                  </a:cubicBezTo>
                  <a:cubicBezTo>
                    <a:pt x="17772" y="23714"/>
                    <a:pt x="19857" y="22914"/>
                    <a:pt x="21448" y="21387"/>
                  </a:cubicBezTo>
                  <a:lnTo>
                    <a:pt x="20817" y="20729"/>
                  </a:lnTo>
                  <a:cubicBezTo>
                    <a:pt x="19397" y="22091"/>
                    <a:pt x="17539" y="22802"/>
                    <a:pt x="15659" y="22802"/>
                  </a:cubicBezTo>
                  <a:cubicBezTo>
                    <a:pt x="14488" y="22802"/>
                    <a:pt x="13308" y="22526"/>
                    <a:pt x="12221" y="21960"/>
                  </a:cubicBezTo>
                  <a:cubicBezTo>
                    <a:pt x="11429" y="21551"/>
                    <a:pt x="10717" y="20998"/>
                    <a:pt x="10125" y="20333"/>
                  </a:cubicBezTo>
                  <a:cubicBezTo>
                    <a:pt x="7572" y="17502"/>
                    <a:pt x="7573" y="13201"/>
                    <a:pt x="10127" y="10373"/>
                  </a:cubicBezTo>
                  <a:cubicBezTo>
                    <a:pt x="10720" y="9706"/>
                    <a:pt x="11430" y="9155"/>
                    <a:pt x="12223" y="8747"/>
                  </a:cubicBezTo>
                  <a:cubicBezTo>
                    <a:pt x="13278" y="8194"/>
                    <a:pt x="14451" y="7905"/>
                    <a:pt x="15642" y="7905"/>
                  </a:cubicBezTo>
                  <a:cubicBezTo>
                    <a:pt x="15648" y="7905"/>
                    <a:pt x="15654" y="7905"/>
                    <a:pt x="15660" y="7905"/>
                  </a:cubicBezTo>
                  <a:cubicBezTo>
                    <a:pt x="19767" y="7905"/>
                    <a:pt x="23109" y="11246"/>
                    <a:pt x="23109" y="15353"/>
                  </a:cubicBezTo>
                  <a:cubicBezTo>
                    <a:pt x="23110" y="16775"/>
                    <a:pt x="22703" y="18167"/>
                    <a:pt x="21938" y="19365"/>
                  </a:cubicBezTo>
                  <a:lnTo>
                    <a:pt x="22706" y="19857"/>
                  </a:lnTo>
                  <a:cubicBezTo>
                    <a:pt x="23566" y="18511"/>
                    <a:pt x="24023" y="16949"/>
                    <a:pt x="24020" y="15353"/>
                  </a:cubicBezTo>
                  <a:cubicBezTo>
                    <a:pt x="24020" y="10992"/>
                    <a:pt x="20662" y="7400"/>
                    <a:pt x="16395" y="7027"/>
                  </a:cubicBezTo>
                  <a:lnTo>
                    <a:pt x="20453" y="2678"/>
                  </a:lnTo>
                  <a:lnTo>
                    <a:pt x="193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188973b250_0_24"/>
            <p:cNvSpPr/>
            <p:nvPr/>
          </p:nvSpPr>
          <p:spPr>
            <a:xfrm>
              <a:off x="2341985" y="4471096"/>
              <a:ext cx="18019" cy="24065"/>
            </a:xfrm>
            <a:custGeom>
              <a:avLst/>
              <a:gdLst/>
              <a:ahLst/>
              <a:cxnLst/>
              <a:rect l="l" t="t" r="r" b="b"/>
              <a:pathLst>
                <a:path w="912" h="1218" extrusionOk="0">
                  <a:moveTo>
                    <a:pt x="0" y="1"/>
                  </a:moveTo>
                  <a:lnTo>
                    <a:pt x="0" y="1217"/>
                  </a:lnTo>
                  <a:lnTo>
                    <a:pt x="912" y="1217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188973b250_0_24"/>
            <p:cNvSpPr/>
            <p:nvPr/>
          </p:nvSpPr>
          <p:spPr>
            <a:xfrm>
              <a:off x="2233595" y="4582232"/>
              <a:ext cx="234541" cy="234284"/>
            </a:xfrm>
            <a:custGeom>
              <a:avLst/>
              <a:gdLst/>
              <a:ahLst/>
              <a:cxnLst/>
              <a:rect l="l" t="t" r="r" b="b"/>
              <a:pathLst>
                <a:path w="11871" h="11858" extrusionOk="0">
                  <a:moveTo>
                    <a:pt x="2294" y="2485"/>
                  </a:moveTo>
                  <a:cubicBezTo>
                    <a:pt x="3172" y="3417"/>
                    <a:pt x="3661" y="4650"/>
                    <a:pt x="3662" y="5928"/>
                  </a:cubicBezTo>
                  <a:cubicBezTo>
                    <a:pt x="3662" y="7226"/>
                    <a:pt x="3179" y="8437"/>
                    <a:pt x="2295" y="9368"/>
                  </a:cubicBezTo>
                  <a:cubicBezTo>
                    <a:pt x="1417" y="8438"/>
                    <a:pt x="927" y="7209"/>
                    <a:pt x="925" y="5928"/>
                  </a:cubicBezTo>
                  <a:cubicBezTo>
                    <a:pt x="927" y="4650"/>
                    <a:pt x="1417" y="3417"/>
                    <a:pt x="2294" y="2485"/>
                  </a:cubicBezTo>
                  <a:close/>
                  <a:moveTo>
                    <a:pt x="4368" y="1166"/>
                  </a:moveTo>
                  <a:cubicBezTo>
                    <a:pt x="6668" y="3925"/>
                    <a:pt x="6670" y="7935"/>
                    <a:pt x="4371" y="10695"/>
                  </a:cubicBezTo>
                  <a:cubicBezTo>
                    <a:pt x="3872" y="10529"/>
                    <a:pt x="3402" y="10286"/>
                    <a:pt x="2978" y="9973"/>
                  </a:cubicBezTo>
                  <a:cubicBezTo>
                    <a:pt x="4009" y="8875"/>
                    <a:pt x="4574" y="7452"/>
                    <a:pt x="4574" y="5928"/>
                  </a:cubicBezTo>
                  <a:cubicBezTo>
                    <a:pt x="4572" y="4427"/>
                    <a:pt x="4002" y="2980"/>
                    <a:pt x="2978" y="1882"/>
                  </a:cubicBezTo>
                  <a:cubicBezTo>
                    <a:pt x="3402" y="1573"/>
                    <a:pt x="3870" y="1331"/>
                    <a:pt x="4368" y="1166"/>
                  </a:cubicBezTo>
                  <a:close/>
                  <a:moveTo>
                    <a:pt x="5942" y="912"/>
                  </a:moveTo>
                  <a:cubicBezTo>
                    <a:pt x="8709" y="912"/>
                    <a:pt x="10959" y="3162"/>
                    <a:pt x="10959" y="5928"/>
                  </a:cubicBezTo>
                  <a:cubicBezTo>
                    <a:pt x="10959" y="8694"/>
                    <a:pt x="8709" y="10947"/>
                    <a:pt x="5942" y="10947"/>
                  </a:cubicBezTo>
                  <a:cubicBezTo>
                    <a:pt x="5748" y="10945"/>
                    <a:pt x="5554" y="10934"/>
                    <a:pt x="5362" y="10912"/>
                  </a:cubicBezTo>
                  <a:cubicBezTo>
                    <a:pt x="7556" y="7952"/>
                    <a:pt x="7555" y="3905"/>
                    <a:pt x="5358" y="948"/>
                  </a:cubicBezTo>
                  <a:cubicBezTo>
                    <a:pt x="5551" y="925"/>
                    <a:pt x="5747" y="912"/>
                    <a:pt x="5942" y="912"/>
                  </a:cubicBezTo>
                  <a:close/>
                  <a:moveTo>
                    <a:pt x="5942" y="0"/>
                  </a:moveTo>
                  <a:cubicBezTo>
                    <a:pt x="5421" y="2"/>
                    <a:pt x="4903" y="70"/>
                    <a:pt x="4401" y="206"/>
                  </a:cubicBezTo>
                  <a:cubicBezTo>
                    <a:pt x="1799" y="910"/>
                    <a:pt x="1" y="3283"/>
                    <a:pt x="22" y="5978"/>
                  </a:cubicBezTo>
                  <a:cubicBezTo>
                    <a:pt x="43" y="8674"/>
                    <a:pt x="1878" y="11016"/>
                    <a:pt x="4492" y="11680"/>
                  </a:cubicBezTo>
                  <a:cubicBezTo>
                    <a:pt x="4967" y="11796"/>
                    <a:pt x="5453" y="11855"/>
                    <a:pt x="5942" y="11858"/>
                  </a:cubicBezTo>
                  <a:cubicBezTo>
                    <a:pt x="9211" y="11858"/>
                    <a:pt x="11870" y="9198"/>
                    <a:pt x="11870" y="5930"/>
                  </a:cubicBezTo>
                  <a:cubicBezTo>
                    <a:pt x="11870" y="2661"/>
                    <a:pt x="9211" y="0"/>
                    <a:pt x="5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g2188973b250_0_24"/>
          <p:cNvGrpSpPr/>
          <p:nvPr/>
        </p:nvGrpSpPr>
        <p:grpSpPr>
          <a:xfrm>
            <a:off x="7057808" y="1798191"/>
            <a:ext cx="342487" cy="332905"/>
            <a:chOff x="4344961" y="2982744"/>
            <a:chExt cx="474555" cy="461278"/>
          </a:xfrm>
        </p:grpSpPr>
        <p:sp>
          <p:nvSpPr>
            <p:cNvPr id="346" name="Google Shape;346;g2188973b250_0_24"/>
            <p:cNvSpPr/>
            <p:nvPr/>
          </p:nvSpPr>
          <p:spPr>
            <a:xfrm>
              <a:off x="4344961" y="2982744"/>
              <a:ext cx="474555" cy="461278"/>
            </a:xfrm>
            <a:custGeom>
              <a:avLst/>
              <a:gdLst/>
              <a:ahLst/>
              <a:cxnLst/>
              <a:rect l="l" t="t" r="r" b="b"/>
              <a:pathLst>
                <a:path w="24019" h="23347" extrusionOk="0">
                  <a:moveTo>
                    <a:pt x="9169" y="803"/>
                  </a:moveTo>
                  <a:lnTo>
                    <a:pt x="5960" y="4011"/>
                  </a:lnTo>
                  <a:lnTo>
                    <a:pt x="1480" y="4011"/>
                  </a:lnTo>
                  <a:lnTo>
                    <a:pt x="4689" y="803"/>
                  </a:lnTo>
                  <a:close/>
                  <a:moveTo>
                    <a:pt x="19331" y="803"/>
                  </a:moveTo>
                  <a:lnTo>
                    <a:pt x="22540" y="4011"/>
                  </a:lnTo>
                  <a:lnTo>
                    <a:pt x="18058" y="4011"/>
                  </a:lnTo>
                  <a:lnTo>
                    <a:pt x="14849" y="803"/>
                  </a:lnTo>
                  <a:close/>
                  <a:moveTo>
                    <a:pt x="22781" y="4813"/>
                  </a:moveTo>
                  <a:lnTo>
                    <a:pt x="22106" y="5882"/>
                  </a:lnTo>
                  <a:lnTo>
                    <a:pt x="18962" y="5882"/>
                  </a:lnTo>
                  <a:lnTo>
                    <a:pt x="18962" y="6685"/>
                  </a:lnTo>
                  <a:lnTo>
                    <a:pt x="21598" y="6685"/>
                  </a:lnTo>
                  <a:lnTo>
                    <a:pt x="13370" y="19694"/>
                  </a:lnTo>
                  <a:lnTo>
                    <a:pt x="18184" y="4813"/>
                  </a:lnTo>
                  <a:close/>
                  <a:moveTo>
                    <a:pt x="5834" y="4814"/>
                  </a:moveTo>
                  <a:lnTo>
                    <a:pt x="10649" y="19696"/>
                  </a:lnTo>
                  <a:lnTo>
                    <a:pt x="2422" y="6685"/>
                  </a:lnTo>
                  <a:lnTo>
                    <a:pt x="5057" y="6685"/>
                  </a:lnTo>
                  <a:lnTo>
                    <a:pt x="5057" y="5883"/>
                  </a:lnTo>
                  <a:lnTo>
                    <a:pt x="1914" y="5883"/>
                  </a:lnTo>
                  <a:lnTo>
                    <a:pt x="1238" y="4814"/>
                  </a:lnTo>
                  <a:close/>
                  <a:moveTo>
                    <a:pt x="13715" y="803"/>
                  </a:moveTo>
                  <a:lnTo>
                    <a:pt x="16924" y="4011"/>
                  </a:lnTo>
                  <a:lnTo>
                    <a:pt x="15486" y="4011"/>
                  </a:lnTo>
                  <a:lnTo>
                    <a:pt x="15486" y="4813"/>
                  </a:lnTo>
                  <a:lnTo>
                    <a:pt x="17341" y="4813"/>
                  </a:lnTo>
                  <a:lnTo>
                    <a:pt x="12010" y="21293"/>
                  </a:lnTo>
                  <a:lnTo>
                    <a:pt x="6678" y="4813"/>
                  </a:lnTo>
                  <a:lnTo>
                    <a:pt x="13614" y="4813"/>
                  </a:lnTo>
                  <a:lnTo>
                    <a:pt x="13614" y="4011"/>
                  </a:lnTo>
                  <a:lnTo>
                    <a:pt x="7094" y="4011"/>
                  </a:lnTo>
                  <a:lnTo>
                    <a:pt x="10304" y="803"/>
                  </a:lnTo>
                  <a:close/>
                  <a:moveTo>
                    <a:pt x="4356" y="0"/>
                  </a:moveTo>
                  <a:lnTo>
                    <a:pt x="0" y="4356"/>
                  </a:lnTo>
                  <a:lnTo>
                    <a:pt x="12010" y="23347"/>
                  </a:lnTo>
                  <a:lnTo>
                    <a:pt x="24018" y="4356"/>
                  </a:lnTo>
                  <a:lnTo>
                    <a:pt x="19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2188973b250_0_24"/>
            <p:cNvSpPr/>
            <p:nvPr/>
          </p:nvSpPr>
          <p:spPr>
            <a:xfrm>
              <a:off x="4508039" y="3093682"/>
              <a:ext cx="71206" cy="179378"/>
            </a:xfrm>
            <a:custGeom>
              <a:avLst/>
              <a:gdLst/>
              <a:ahLst/>
              <a:cxnLst/>
              <a:rect l="l" t="t" r="r" b="b"/>
              <a:pathLst>
                <a:path w="3604" h="9079" extrusionOk="0">
                  <a:moveTo>
                    <a:pt x="0" y="1"/>
                  </a:moveTo>
                  <a:lnTo>
                    <a:pt x="2837" y="9078"/>
                  </a:lnTo>
                  <a:lnTo>
                    <a:pt x="3604" y="8839"/>
                  </a:lnTo>
                  <a:lnTo>
                    <a:pt x="1093" y="804"/>
                  </a:lnTo>
                  <a:lnTo>
                    <a:pt x="2685" y="804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2188973b250_0_24"/>
            <p:cNvSpPr/>
            <p:nvPr/>
          </p:nvSpPr>
          <p:spPr>
            <a:xfrm>
              <a:off x="4576953" y="3093682"/>
              <a:ext cx="26416" cy="15885"/>
            </a:xfrm>
            <a:custGeom>
              <a:avLst/>
              <a:gdLst/>
              <a:ahLst/>
              <a:cxnLst/>
              <a:rect l="l" t="t" r="r" b="b"/>
              <a:pathLst>
                <a:path w="1337" h="804" extrusionOk="0">
                  <a:moveTo>
                    <a:pt x="0" y="1"/>
                  </a:moveTo>
                  <a:lnTo>
                    <a:pt x="0" y="804"/>
                  </a:lnTo>
                  <a:lnTo>
                    <a:pt x="1337" y="804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2188973b250_0_24"/>
            <p:cNvSpPr/>
            <p:nvPr/>
          </p:nvSpPr>
          <p:spPr>
            <a:xfrm>
              <a:off x="4545242" y="3025005"/>
              <a:ext cx="73972" cy="15885"/>
            </a:xfrm>
            <a:custGeom>
              <a:avLst/>
              <a:gdLst/>
              <a:ahLst/>
              <a:cxnLst/>
              <a:rect l="l" t="t" r="r" b="b"/>
              <a:pathLst>
                <a:path w="3744" h="804" extrusionOk="0">
                  <a:moveTo>
                    <a:pt x="1" y="1"/>
                  </a:moveTo>
                  <a:lnTo>
                    <a:pt x="1" y="803"/>
                  </a:lnTo>
                  <a:lnTo>
                    <a:pt x="3743" y="803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2188973b250_0_24"/>
            <p:cNvSpPr/>
            <p:nvPr/>
          </p:nvSpPr>
          <p:spPr>
            <a:xfrm>
              <a:off x="4429009" y="3025005"/>
              <a:ext cx="26436" cy="15885"/>
            </a:xfrm>
            <a:custGeom>
              <a:avLst/>
              <a:gdLst/>
              <a:ahLst/>
              <a:cxnLst/>
              <a:rect l="l" t="t" r="r" b="b"/>
              <a:pathLst>
                <a:path w="1338" h="804" extrusionOk="0">
                  <a:moveTo>
                    <a:pt x="1" y="1"/>
                  </a:moveTo>
                  <a:lnTo>
                    <a:pt x="1" y="803"/>
                  </a:lnTo>
                  <a:lnTo>
                    <a:pt x="1337" y="803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2188973b250_0_24"/>
            <p:cNvSpPr/>
            <p:nvPr/>
          </p:nvSpPr>
          <p:spPr>
            <a:xfrm>
              <a:off x="4709012" y="3025005"/>
              <a:ext cx="26436" cy="15885"/>
            </a:xfrm>
            <a:custGeom>
              <a:avLst/>
              <a:gdLst/>
              <a:ahLst/>
              <a:cxnLst/>
              <a:rect l="l" t="t" r="r" b="b"/>
              <a:pathLst>
                <a:path w="1338" h="804" extrusionOk="0">
                  <a:moveTo>
                    <a:pt x="1" y="1"/>
                  </a:moveTo>
                  <a:lnTo>
                    <a:pt x="1" y="803"/>
                  </a:lnTo>
                  <a:lnTo>
                    <a:pt x="1338" y="803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g2188973b250_0_24"/>
          <p:cNvGrpSpPr/>
          <p:nvPr/>
        </p:nvGrpSpPr>
        <p:grpSpPr>
          <a:xfrm>
            <a:off x="4594411" y="1793397"/>
            <a:ext cx="257745" cy="342487"/>
            <a:chOff x="921065" y="2318536"/>
            <a:chExt cx="357137" cy="474555"/>
          </a:xfrm>
        </p:grpSpPr>
        <p:sp>
          <p:nvSpPr>
            <p:cNvPr id="353" name="Google Shape;353;g2188973b250_0_24"/>
            <p:cNvSpPr/>
            <p:nvPr/>
          </p:nvSpPr>
          <p:spPr>
            <a:xfrm>
              <a:off x="921065" y="2318536"/>
              <a:ext cx="357137" cy="474555"/>
            </a:xfrm>
            <a:custGeom>
              <a:avLst/>
              <a:gdLst/>
              <a:ahLst/>
              <a:cxnLst/>
              <a:rect l="l" t="t" r="r" b="b"/>
              <a:pathLst>
                <a:path w="18076" h="24019" extrusionOk="0">
                  <a:moveTo>
                    <a:pt x="6432" y="744"/>
                  </a:moveTo>
                  <a:lnTo>
                    <a:pt x="5352" y="2724"/>
                  </a:lnTo>
                  <a:lnTo>
                    <a:pt x="2535" y="2724"/>
                  </a:lnTo>
                  <a:lnTo>
                    <a:pt x="3795" y="744"/>
                  </a:lnTo>
                  <a:close/>
                  <a:moveTo>
                    <a:pt x="10799" y="744"/>
                  </a:moveTo>
                  <a:lnTo>
                    <a:pt x="11880" y="2724"/>
                  </a:lnTo>
                  <a:lnTo>
                    <a:pt x="6198" y="2724"/>
                  </a:lnTo>
                  <a:lnTo>
                    <a:pt x="7278" y="744"/>
                  </a:lnTo>
                  <a:close/>
                  <a:moveTo>
                    <a:pt x="14281" y="744"/>
                  </a:moveTo>
                  <a:lnTo>
                    <a:pt x="15543" y="2724"/>
                  </a:lnTo>
                  <a:lnTo>
                    <a:pt x="12726" y="2724"/>
                  </a:lnTo>
                  <a:lnTo>
                    <a:pt x="11646" y="744"/>
                  </a:lnTo>
                  <a:close/>
                  <a:moveTo>
                    <a:pt x="11608" y="3467"/>
                  </a:moveTo>
                  <a:lnTo>
                    <a:pt x="9131" y="5943"/>
                  </a:lnTo>
                  <a:lnTo>
                    <a:pt x="8945" y="5943"/>
                  </a:lnTo>
                  <a:lnTo>
                    <a:pt x="6470" y="3467"/>
                  </a:lnTo>
                  <a:close/>
                  <a:moveTo>
                    <a:pt x="5418" y="3467"/>
                  </a:moveTo>
                  <a:lnTo>
                    <a:pt x="7958" y="6008"/>
                  </a:lnTo>
                  <a:cubicBezTo>
                    <a:pt x="7235" y="6094"/>
                    <a:pt x="6525" y="6269"/>
                    <a:pt x="5843" y="6529"/>
                  </a:cubicBezTo>
                  <a:lnTo>
                    <a:pt x="2759" y="3467"/>
                  </a:lnTo>
                  <a:close/>
                  <a:moveTo>
                    <a:pt x="15317" y="3468"/>
                  </a:moveTo>
                  <a:lnTo>
                    <a:pt x="12233" y="6529"/>
                  </a:lnTo>
                  <a:cubicBezTo>
                    <a:pt x="11552" y="6269"/>
                    <a:pt x="10841" y="6094"/>
                    <a:pt x="10118" y="6008"/>
                  </a:cubicBezTo>
                  <a:lnTo>
                    <a:pt x="12660" y="3468"/>
                  </a:lnTo>
                  <a:close/>
                  <a:moveTo>
                    <a:pt x="3390" y="0"/>
                  </a:moveTo>
                  <a:lnTo>
                    <a:pt x="1386" y="3148"/>
                  </a:lnTo>
                  <a:lnTo>
                    <a:pt x="5111" y="6846"/>
                  </a:lnTo>
                  <a:cubicBezTo>
                    <a:pt x="1987" y="8352"/>
                    <a:pt x="1" y="11514"/>
                    <a:pt x="2" y="14981"/>
                  </a:cubicBezTo>
                  <a:cubicBezTo>
                    <a:pt x="2" y="19965"/>
                    <a:pt x="4055" y="24018"/>
                    <a:pt x="9039" y="24018"/>
                  </a:cubicBezTo>
                  <a:cubicBezTo>
                    <a:pt x="9048" y="24018"/>
                    <a:pt x="9057" y="24018"/>
                    <a:pt x="9066" y="24018"/>
                  </a:cubicBezTo>
                  <a:cubicBezTo>
                    <a:pt x="10485" y="24018"/>
                    <a:pt x="11881" y="23682"/>
                    <a:pt x="13143" y="23035"/>
                  </a:cubicBezTo>
                  <a:cubicBezTo>
                    <a:pt x="14370" y="22405"/>
                    <a:pt x="15439" y="21506"/>
                    <a:pt x="16268" y="20405"/>
                  </a:cubicBezTo>
                  <a:lnTo>
                    <a:pt x="15674" y="19958"/>
                  </a:lnTo>
                  <a:cubicBezTo>
                    <a:pt x="14912" y="20969"/>
                    <a:pt x="13931" y="21795"/>
                    <a:pt x="12806" y="22372"/>
                  </a:cubicBezTo>
                  <a:cubicBezTo>
                    <a:pt x="11648" y="22967"/>
                    <a:pt x="10366" y="23276"/>
                    <a:pt x="9066" y="23276"/>
                  </a:cubicBezTo>
                  <a:cubicBezTo>
                    <a:pt x="9057" y="23276"/>
                    <a:pt x="9048" y="23276"/>
                    <a:pt x="9039" y="23276"/>
                  </a:cubicBezTo>
                  <a:cubicBezTo>
                    <a:pt x="4465" y="23276"/>
                    <a:pt x="744" y="19556"/>
                    <a:pt x="744" y="14983"/>
                  </a:cubicBezTo>
                  <a:cubicBezTo>
                    <a:pt x="744" y="11615"/>
                    <a:pt x="2781" y="8582"/>
                    <a:pt x="5898" y="7309"/>
                  </a:cubicBezTo>
                  <a:lnTo>
                    <a:pt x="5898" y="7306"/>
                  </a:lnTo>
                  <a:cubicBezTo>
                    <a:pt x="6820" y="6925"/>
                    <a:pt x="7804" y="6716"/>
                    <a:pt x="8802" y="6691"/>
                  </a:cubicBezTo>
                  <a:lnTo>
                    <a:pt x="8813" y="6691"/>
                  </a:lnTo>
                  <a:cubicBezTo>
                    <a:pt x="8886" y="6687"/>
                    <a:pt x="8958" y="6687"/>
                    <a:pt x="9039" y="6687"/>
                  </a:cubicBezTo>
                  <a:cubicBezTo>
                    <a:pt x="9120" y="6687"/>
                    <a:pt x="9191" y="6687"/>
                    <a:pt x="9265" y="6691"/>
                  </a:cubicBezTo>
                  <a:lnTo>
                    <a:pt x="9276" y="6691"/>
                  </a:lnTo>
                  <a:cubicBezTo>
                    <a:pt x="10274" y="6717"/>
                    <a:pt x="11259" y="6925"/>
                    <a:pt x="12181" y="7307"/>
                  </a:cubicBezTo>
                  <a:cubicBezTo>
                    <a:pt x="15297" y="8583"/>
                    <a:pt x="17334" y="11615"/>
                    <a:pt x="17334" y="14981"/>
                  </a:cubicBezTo>
                  <a:lnTo>
                    <a:pt x="18076" y="14981"/>
                  </a:lnTo>
                  <a:cubicBezTo>
                    <a:pt x="18076" y="11514"/>
                    <a:pt x="16091" y="8353"/>
                    <a:pt x="12968" y="6847"/>
                  </a:cubicBezTo>
                  <a:lnTo>
                    <a:pt x="16693" y="3150"/>
                  </a:lnTo>
                  <a:lnTo>
                    <a:pt x="146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2188973b250_0_24"/>
            <p:cNvSpPr/>
            <p:nvPr/>
          </p:nvSpPr>
          <p:spPr>
            <a:xfrm>
              <a:off x="979804" y="2494654"/>
              <a:ext cx="239698" cy="239738"/>
            </a:xfrm>
            <a:custGeom>
              <a:avLst/>
              <a:gdLst/>
              <a:ahLst/>
              <a:cxnLst/>
              <a:rect l="l" t="t" r="r" b="b"/>
              <a:pathLst>
                <a:path w="12132" h="12134" extrusionOk="0">
                  <a:moveTo>
                    <a:pt x="6066" y="744"/>
                  </a:moveTo>
                  <a:cubicBezTo>
                    <a:pt x="9001" y="744"/>
                    <a:pt x="11389" y="3131"/>
                    <a:pt x="11389" y="6066"/>
                  </a:cubicBezTo>
                  <a:cubicBezTo>
                    <a:pt x="11389" y="9001"/>
                    <a:pt x="9001" y="11390"/>
                    <a:pt x="6066" y="11390"/>
                  </a:cubicBezTo>
                  <a:cubicBezTo>
                    <a:pt x="3131" y="11390"/>
                    <a:pt x="742" y="9003"/>
                    <a:pt x="742" y="6066"/>
                  </a:cubicBezTo>
                  <a:cubicBezTo>
                    <a:pt x="742" y="3131"/>
                    <a:pt x="3131" y="744"/>
                    <a:pt x="6066" y="744"/>
                  </a:cubicBezTo>
                  <a:close/>
                  <a:moveTo>
                    <a:pt x="6066" y="0"/>
                  </a:moveTo>
                  <a:cubicBezTo>
                    <a:pt x="2720" y="0"/>
                    <a:pt x="0" y="2722"/>
                    <a:pt x="0" y="6066"/>
                  </a:cubicBezTo>
                  <a:cubicBezTo>
                    <a:pt x="0" y="9412"/>
                    <a:pt x="2721" y="12133"/>
                    <a:pt x="6066" y="12133"/>
                  </a:cubicBezTo>
                  <a:cubicBezTo>
                    <a:pt x="9410" y="12133"/>
                    <a:pt x="12131" y="9412"/>
                    <a:pt x="12131" y="6067"/>
                  </a:cubicBezTo>
                  <a:cubicBezTo>
                    <a:pt x="12131" y="2723"/>
                    <a:pt x="9410" y="0"/>
                    <a:pt x="6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2188973b250_0_24"/>
            <p:cNvSpPr/>
            <p:nvPr/>
          </p:nvSpPr>
          <p:spPr>
            <a:xfrm>
              <a:off x="1075173" y="2347896"/>
              <a:ext cx="48959" cy="14700"/>
            </a:xfrm>
            <a:custGeom>
              <a:avLst/>
              <a:gdLst/>
              <a:ahLst/>
              <a:cxnLst/>
              <a:rect l="l" t="t" r="r" b="b"/>
              <a:pathLst>
                <a:path w="2478" h="744" extrusionOk="0">
                  <a:moveTo>
                    <a:pt x="1" y="0"/>
                  </a:moveTo>
                  <a:lnTo>
                    <a:pt x="1" y="744"/>
                  </a:lnTo>
                  <a:lnTo>
                    <a:pt x="2477" y="744"/>
                  </a:lnTo>
                  <a:lnTo>
                    <a:pt x="2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2188973b250_0_24"/>
            <p:cNvSpPr/>
            <p:nvPr/>
          </p:nvSpPr>
          <p:spPr>
            <a:xfrm>
              <a:off x="1177893" y="2347896"/>
              <a:ext cx="19599" cy="14700"/>
            </a:xfrm>
            <a:custGeom>
              <a:avLst/>
              <a:gdLst/>
              <a:ahLst/>
              <a:cxnLst/>
              <a:rect l="l" t="t" r="r" b="b"/>
              <a:pathLst>
                <a:path w="992" h="744" extrusionOk="0">
                  <a:moveTo>
                    <a:pt x="1" y="0"/>
                  </a:moveTo>
                  <a:lnTo>
                    <a:pt x="1" y="744"/>
                  </a:lnTo>
                  <a:lnTo>
                    <a:pt x="992" y="74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188973b250_0_24"/>
            <p:cNvSpPr/>
            <p:nvPr/>
          </p:nvSpPr>
          <p:spPr>
            <a:xfrm>
              <a:off x="1001814" y="2347896"/>
              <a:ext cx="19560" cy="14700"/>
            </a:xfrm>
            <a:custGeom>
              <a:avLst/>
              <a:gdLst/>
              <a:ahLst/>
              <a:cxnLst/>
              <a:rect l="l" t="t" r="r" b="b"/>
              <a:pathLst>
                <a:path w="990" h="744" extrusionOk="0">
                  <a:moveTo>
                    <a:pt x="0" y="0"/>
                  </a:moveTo>
                  <a:lnTo>
                    <a:pt x="0" y="744"/>
                  </a:lnTo>
                  <a:lnTo>
                    <a:pt x="990" y="744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188973b250_0_24"/>
            <p:cNvSpPr/>
            <p:nvPr/>
          </p:nvSpPr>
          <p:spPr>
            <a:xfrm>
              <a:off x="950444" y="2465334"/>
              <a:ext cx="149209" cy="149209"/>
            </a:xfrm>
            <a:custGeom>
              <a:avLst/>
              <a:gdLst/>
              <a:ahLst/>
              <a:cxnLst/>
              <a:rect l="l" t="t" r="r" b="b"/>
              <a:pathLst>
                <a:path w="7552" h="7552" extrusionOk="0">
                  <a:moveTo>
                    <a:pt x="7549" y="0"/>
                  </a:moveTo>
                  <a:cubicBezTo>
                    <a:pt x="3386" y="0"/>
                    <a:pt x="1" y="3388"/>
                    <a:pt x="1" y="7551"/>
                  </a:cubicBezTo>
                  <a:lnTo>
                    <a:pt x="743" y="7551"/>
                  </a:lnTo>
                  <a:cubicBezTo>
                    <a:pt x="743" y="3798"/>
                    <a:pt x="3797" y="742"/>
                    <a:pt x="7552" y="742"/>
                  </a:cubicBezTo>
                  <a:lnTo>
                    <a:pt x="7552" y="0"/>
                  </a:lnTo>
                  <a:cubicBezTo>
                    <a:pt x="7551" y="0"/>
                    <a:pt x="7550" y="0"/>
                    <a:pt x="7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2188973b250_0_24"/>
            <p:cNvSpPr/>
            <p:nvPr/>
          </p:nvSpPr>
          <p:spPr>
            <a:xfrm>
              <a:off x="1099633" y="2614523"/>
              <a:ext cx="149248" cy="149209"/>
            </a:xfrm>
            <a:custGeom>
              <a:avLst/>
              <a:gdLst/>
              <a:ahLst/>
              <a:cxnLst/>
              <a:rect l="l" t="t" r="r" b="b"/>
              <a:pathLst>
                <a:path w="7554" h="7552" extrusionOk="0">
                  <a:moveTo>
                    <a:pt x="6810" y="0"/>
                  </a:moveTo>
                  <a:cubicBezTo>
                    <a:pt x="6810" y="3754"/>
                    <a:pt x="3756" y="6810"/>
                    <a:pt x="1" y="6810"/>
                  </a:cubicBezTo>
                  <a:lnTo>
                    <a:pt x="1" y="7552"/>
                  </a:lnTo>
                  <a:cubicBezTo>
                    <a:pt x="4166" y="7552"/>
                    <a:pt x="7554" y="4165"/>
                    <a:pt x="7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2188973b250_0_24"/>
            <p:cNvSpPr/>
            <p:nvPr/>
          </p:nvSpPr>
          <p:spPr>
            <a:xfrm>
              <a:off x="950444" y="2624303"/>
              <a:ext cx="14680" cy="19560"/>
            </a:xfrm>
            <a:custGeom>
              <a:avLst/>
              <a:gdLst/>
              <a:ahLst/>
              <a:cxnLst/>
              <a:rect l="l" t="t" r="r" b="b"/>
              <a:pathLst>
                <a:path w="743" h="990" extrusionOk="0">
                  <a:moveTo>
                    <a:pt x="1" y="0"/>
                  </a:moveTo>
                  <a:lnTo>
                    <a:pt x="1" y="990"/>
                  </a:lnTo>
                  <a:lnTo>
                    <a:pt x="743" y="99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188973b250_0_24"/>
            <p:cNvSpPr/>
            <p:nvPr/>
          </p:nvSpPr>
          <p:spPr>
            <a:xfrm>
              <a:off x="1234182" y="2585144"/>
              <a:ext cx="14680" cy="19599"/>
            </a:xfrm>
            <a:custGeom>
              <a:avLst/>
              <a:gdLst/>
              <a:ahLst/>
              <a:cxnLst/>
              <a:rect l="l" t="t" r="r" b="b"/>
              <a:pathLst>
                <a:path w="743" h="992" extrusionOk="0">
                  <a:moveTo>
                    <a:pt x="0" y="0"/>
                  </a:moveTo>
                  <a:lnTo>
                    <a:pt x="0" y="991"/>
                  </a:lnTo>
                  <a:lnTo>
                    <a:pt x="742" y="991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g2188973b250_0_24"/>
          <p:cNvSpPr txBox="1"/>
          <p:nvPr/>
        </p:nvSpPr>
        <p:spPr>
          <a:xfrm>
            <a:off x="1266338" y="2404193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endParaRPr sz="1600" b="1" i="0" u="none" strike="noStrike" cap="none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3" name="Google Shape;363;g2188973b250_0_24"/>
          <p:cNvSpPr txBox="1"/>
          <p:nvPr/>
        </p:nvSpPr>
        <p:spPr>
          <a:xfrm>
            <a:off x="3805037" y="2353451"/>
            <a:ext cx="1284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188973b250_0_24"/>
          <p:cNvSpPr txBox="1"/>
          <p:nvPr/>
        </p:nvSpPr>
        <p:spPr>
          <a:xfrm>
            <a:off x="6384000" y="2385950"/>
            <a:ext cx="1080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2188973b250_0_24"/>
          <p:cNvSpPr txBox="1"/>
          <p:nvPr/>
        </p:nvSpPr>
        <p:spPr>
          <a:xfrm>
            <a:off x="6200698" y="2727447"/>
            <a:ext cx="14550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2800"/>
            </a:pPr>
            <a:r>
              <a:rPr lang="en-US" sz="1100" b="1" dirty="0">
                <a:solidFill>
                  <a:schemeClr val="dk2"/>
                </a:solidFill>
                <a:latin typeface="Libre Baskerville"/>
                <a:sym typeface="Libre Baskerville"/>
              </a:rPr>
              <a:t>MO:</a:t>
            </a:r>
          </a:p>
          <a:p>
            <a:pPr>
              <a:buClr>
                <a:schemeClr val="dk2"/>
              </a:buClr>
              <a:buSzPts val="2800"/>
            </a:pPr>
            <a:endParaRPr lang="en-US" sz="1100" b="1" dirty="0">
              <a:solidFill>
                <a:schemeClr val="dk2"/>
              </a:solidFill>
              <a:latin typeface="Libre Baskerville"/>
              <a:sym typeface="Libre Baskervill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en-US" sz="1000" b="1" dirty="0">
                <a:solidFill>
                  <a:schemeClr val="dk2"/>
                </a:solidFill>
                <a:latin typeface="Libre Baskerville"/>
                <a:sym typeface="Libre Baskerville"/>
              </a:rPr>
              <a:t>Build ML </a:t>
            </a:r>
          </a:p>
          <a:p>
            <a:pPr>
              <a:buClr>
                <a:schemeClr val="dk2"/>
              </a:buClr>
              <a:buSzPts val="2800"/>
            </a:pPr>
            <a:endParaRPr lang="en-US" sz="1000" b="1" dirty="0">
              <a:solidFill>
                <a:schemeClr val="dk2"/>
              </a:solidFill>
              <a:latin typeface="Libre Baskerville"/>
              <a:sym typeface="Libre Baskervill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en-US" sz="1000" b="1" dirty="0">
                <a:solidFill>
                  <a:schemeClr val="dk2"/>
                </a:solidFill>
                <a:latin typeface="Libre Baskerville"/>
                <a:sym typeface="Libre Baskerville"/>
              </a:rPr>
              <a:t>Improve model accuracy</a:t>
            </a:r>
          </a:p>
          <a:p>
            <a:pPr>
              <a:buClr>
                <a:schemeClr val="dk2"/>
              </a:buClr>
              <a:buSzPts val="2800"/>
            </a:pPr>
            <a:endParaRPr lang="en-US" sz="1100" b="1" dirty="0">
              <a:solidFill>
                <a:schemeClr val="dk2"/>
              </a:solidFill>
              <a:latin typeface="Libre Baskerville"/>
              <a:sym typeface="Libre Baskerville"/>
            </a:endParaRPr>
          </a:p>
          <a:p>
            <a:pPr>
              <a:buClr>
                <a:schemeClr val="dk2"/>
              </a:buClr>
              <a:buSzPts val="2800"/>
            </a:pPr>
            <a:endParaRPr lang="en-US" sz="1100" b="1" dirty="0">
              <a:solidFill>
                <a:schemeClr val="dk2"/>
              </a:solidFill>
              <a:latin typeface="Libre Baskerville"/>
              <a:sym typeface="Libre Baskerville"/>
            </a:endParaRPr>
          </a:p>
          <a:p>
            <a:pPr>
              <a:buClr>
                <a:schemeClr val="dk2"/>
              </a:buClr>
              <a:buSzPts val="2800"/>
            </a:pPr>
            <a:r>
              <a:rPr lang="en-US" sz="1100" b="1" dirty="0">
                <a:solidFill>
                  <a:schemeClr val="dk2"/>
                </a:solidFill>
                <a:latin typeface="Libre Baskerville"/>
                <a:sym typeface="Libre Baskerville"/>
              </a:rPr>
              <a:t>Growth mindset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lang="en-US" sz="11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11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66" name="Google Shape;366;g2188973b250_0_24"/>
          <p:cNvSpPr txBox="1"/>
          <p:nvPr/>
        </p:nvSpPr>
        <p:spPr>
          <a:xfrm>
            <a:off x="3685953" y="2716450"/>
            <a:ext cx="1464672" cy="154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lang="en-US" sz="10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rPr lang="en-US" sz="10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Research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lang="en-US" sz="10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rPr lang="en-US" sz="1000" b="1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Build ML model from the beginning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lang="en-US" sz="10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r>
              <a:rPr lang="en-US" sz="11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Don’t give up!!</a:t>
            </a:r>
            <a:endParaRPr sz="11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endParaRPr sz="11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</a:pPr>
            <a:br>
              <a:rPr lang="en-US" sz="11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</a:br>
            <a:endParaRPr sz="11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" name="Google Shape;320;p8">
            <a:extLst>
              <a:ext uri="{FF2B5EF4-FFF2-40B4-BE49-F238E27FC236}">
                <a16:creationId xmlns:a16="http://schemas.microsoft.com/office/drawing/2014/main" id="{C9CD8908-15FB-DC91-DEB2-F251A4D06445}"/>
              </a:ext>
            </a:extLst>
          </p:cNvPr>
          <p:cNvSpPr txBox="1"/>
          <p:nvPr/>
        </p:nvSpPr>
        <p:spPr>
          <a:xfrm>
            <a:off x="1222850" y="2413072"/>
            <a:ext cx="1284900" cy="350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Start</a:t>
            </a:r>
            <a:endParaRPr sz="1600" b="1" i="0" u="none" strike="noStrike" cap="none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" name="Google Shape;321;p8">
            <a:extLst>
              <a:ext uri="{FF2B5EF4-FFF2-40B4-BE49-F238E27FC236}">
                <a16:creationId xmlns:a16="http://schemas.microsoft.com/office/drawing/2014/main" id="{13D59D6D-7E20-909C-D5CF-A2538B2B38CC}"/>
              </a:ext>
            </a:extLst>
          </p:cNvPr>
          <p:cNvSpPr txBox="1"/>
          <p:nvPr/>
        </p:nvSpPr>
        <p:spPr>
          <a:xfrm>
            <a:off x="3805037" y="2392450"/>
            <a:ext cx="1284900" cy="34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Progress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2;p8">
            <a:extLst>
              <a:ext uri="{FF2B5EF4-FFF2-40B4-BE49-F238E27FC236}">
                <a16:creationId xmlns:a16="http://schemas.microsoft.com/office/drawing/2014/main" id="{F91D49D8-2CFC-F1B8-CBED-DC19C87506A5}"/>
              </a:ext>
            </a:extLst>
          </p:cNvPr>
          <p:cNvSpPr txBox="1"/>
          <p:nvPr/>
        </p:nvSpPr>
        <p:spPr>
          <a:xfrm>
            <a:off x="6285750" y="2413075"/>
            <a:ext cx="1284900" cy="35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"/>
          <p:cNvSpPr txBox="1">
            <a:spLocks noGrp="1"/>
          </p:cNvSpPr>
          <p:nvPr>
            <p:ph type="title"/>
          </p:nvPr>
        </p:nvSpPr>
        <p:spPr>
          <a:xfrm>
            <a:off x="1730100" y="1740450"/>
            <a:ext cx="5683800" cy="1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4400"/>
              <a:t>Thank You</a:t>
            </a:r>
            <a:endParaRPr sz="4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8164946cd_0_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/>
              <a:t>ReduceLROnPlateau  callback:</a:t>
            </a:r>
            <a:endParaRPr sz="1200" b="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90500" lvl="0" indent="0" algn="l" rtl="0">
              <a:lnSpc>
                <a:spcPct val="118000"/>
              </a:lnSpc>
              <a:spcBef>
                <a:spcPts val="5300"/>
              </a:spcBef>
              <a:spcAft>
                <a:spcPts val="0"/>
              </a:spcAft>
              <a:buSzPts val="2300"/>
              <a:buNone/>
            </a:pPr>
            <a:r>
              <a:rPr lang="en-US" sz="1200" b="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ReduceLROnPlateau_callback = tf.keras.callbacks.ReduceLROnPlateau(monitor='val_loss', factor=0.1, patience=10, verbose=0, mode='auto', min_delta=0.0001)</a:t>
            </a:r>
            <a:endParaRPr sz="1200" b="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SzPts val="2300"/>
              <a:buNone/>
            </a:pPr>
            <a:r>
              <a:rPr lang="en-US" sz="1500" b="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above code snippet says that if the val_loss has not improved (the lower the better) for 10 epochs then it will change the learning rate to its 1/10 th value.</a:t>
            </a:r>
            <a:endParaRPr sz="1500" b="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>
            <a:spLocks noGrp="1"/>
          </p:cNvSpPr>
          <p:nvPr>
            <p:ph type="ctrTitle"/>
          </p:nvPr>
        </p:nvSpPr>
        <p:spPr>
          <a:xfrm>
            <a:off x="838200" y="443347"/>
            <a:ext cx="2805545" cy="61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2400"/>
              <a:t>Background:</a:t>
            </a:r>
            <a:endParaRPr sz="2400"/>
          </a:p>
        </p:txBody>
      </p:sp>
      <p:sp>
        <p:nvSpPr>
          <p:cNvPr id="114" name="Google Shape;114;p2"/>
          <p:cNvSpPr txBox="1">
            <a:spLocks noGrp="1"/>
          </p:cNvSpPr>
          <p:nvPr>
            <p:ph type="subTitle" idx="1"/>
          </p:nvPr>
        </p:nvSpPr>
        <p:spPr>
          <a:xfrm>
            <a:off x="1538425" y="1396601"/>
            <a:ext cx="6617100" cy="3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Objective: </a:t>
            </a:r>
            <a:r>
              <a:rPr lang="en-US"/>
              <a:t>Classifying flowers into 104 flower types on Intel’s Developer Cloud (using CPUs), Locally (using CPUs) and on Kaggle (using TPUs)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Data input format</a:t>
            </a:r>
            <a:r>
              <a:rPr lang="en-US"/>
              <a:t>: Binary TFRecord format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(includes picture and labels)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Datasets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 b="1"/>
              <a:t>Training dataset: </a:t>
            </a:r>
            <a:r>
              <a:rPr lang="en-US"/>
              <a:t>12,753 Training images predict the outcome you design your model to predict.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40C28"/>
                </a:solidFill>
              </a:rPr>
              <a:t>        </a:t>
            </a:r>
            <a:r>
              <a:rPr lang="en-US"/>
              <a:t>Datasets size: 192 * 192, 512 * 512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2.     Validation dataset:</a:t>
            </a:r>
            <a:r>
              <a:rPr lang="en-US"/>
              <a:t> 3,712 validation images w / labels intended to calculate the model’s performance.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3.     Test dataset</a:t>
            </a:r>
            <a:r>
              <a:rPr lang="en-US"/>
              <a:t>: 7,382 unlabeled test images to predict flower classification. </a:t>
            </a:r>
            <a:endParaRPr/>
          </a:p>
          <a:p>
            <a:pPr marL="28575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285750" lvl="0" indent="-196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115" name="Google Shape;115;p2"/>
          <p:cNvCxnSpPr/>
          <p:nvPr/>
        </p:nvCxnSpPr>
        <p:spPr>
          <a:xfrm>
            <a:off x="675600" y="106385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1b59706435_1_1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600"/>
              <a:t>Earlystop callback: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early_stop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tf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EarlyStopping(monitor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'val_loss', min_delta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0, patience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2, mode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'auto')</a:t>
            </a: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</p:txBody>
      </p:sp>
      <p:pic>
        <p:nvPicPr>
          <p:cNvPr id="382" name="Google Shape;382;g21b59706435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100" y="2435412"/>
            <a:ext cx="4108901" cy="19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1b59706435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925" y="2441188"/>
            <a:ext cx="4108900" cy="19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b59706435_1_1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Appendix:</a:t>
            </a:r>
            <a:endParaRPr/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600"/>
              <a:t>Ir callback: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lr_callback 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tf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LearningRateScheduler</a:t>
            </a: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(exponential_lr, verbose</a:t>
            </a:r>
            <a:r>
              <a:rPr lang="en-US" sz="1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=True</a:t>
            </a:r>
            <a:r>
              <a:rPr lang="en-US" sz="1000" b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000" b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1600"/>
          </a:p>
        </p:txBody>
      </p:sp>
      <p:pic>
        <p:nvPicPr>
          <p:cNvPr id="389" name="Google Shape;389;g21b59706435_1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550" y="1384450"/>
            <a:ext cx="4989976" cy="357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1b59706435_1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75" y="2140825"/>
            <a:ext cx="2680751" cy="13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1b59706435_1_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375" y="3465675"/>
            <a:ext cx="2680749" cy="137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527625" y="2432200"/>
            <a:ext cx="1977600" cy="18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2400"/>
              <a:t>Workflow Strategy</a:t>
            </a:r>
            <a:endParaRPr sz="2400"/>
          </a:p>
        </p:txBody>
      </p:sp>
      <p:sp>
        <p:nvSpPr>
          <p:cNvPr id="122" name="Google Shape;122;p3"/>
          <p:cNvSpPr/>
          <p:nvPr/>
        </p:nvSpPr>
        <p:spPr>
          <a:xfrm>
            <a:off x="2727250" y="2432200"/>
            <a:ext cx="1977600" cy="18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/>
          </p:nvPr>
        </p:nvSpPr>
        <p:spPr>
          <a:xfrm>
            <a:off x="527625" y="2499900"/>
            <a:ext cx="2028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Loading datasets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subTitle" idx="1"/>
          </p:nvPr>
        </p:nvSpPr>
        <p:spPr>
          <a:xfrm>
            <a:off x="605926" y="2962725"/>
            <a:ext cx="19374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Import libraries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Distribution Strategy (detect TPUs, if any)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Create data pipeline</a:t>
            </a:r>
            <a:endParaRPr/>
          </a:p>
          <a:p>
            <a:pPr marL="28575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4941349" y="2442800"/>
            <a:ext cx="2015700" cy="18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>
            <a:spLocks noGrp="1"/>
          </p:cNvSpPr>
          <p:nvPr>
            <p:ph type="title" idx="3"/>
          </p:nvPr>
        </p:nvSpPr>
        <p:spPr>
          <a:xfrm>
            <a:off x="2763275" y="2445300"/>
            <a:ext cx="185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4"/>
          </p:nvPr>
        </p:nvSpPr>
        <p:spPr>
          <a:xfrm>
            <a:off x="2763273" y="2937300"/>
            <a:ext cx="1886700" cy="1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Scaling the data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Data augmentation</a:t>
            </a:r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 idx="5"/>
          </p:nvPr>
        </p:nvSpPr>
        <p:spPr>
          <a:xfrm>
            <a:off x="4923350" y="2499900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Explore data</a:t>
            </a:r>
            <a:endParaRPr/>
          </a:p>
        </p:txBody>
      </p:sp>
      <p:sp>
        <p:nvSpPr>
          <p:cNvPr id="129" name="Google Shape;129;p3"/>
          <p:cNvSpPr txBox="1">
            <a:spLocks noGrp="1"/>
          </p:cNvSpPr>
          <p:nvPr>
            <p:ph type="subTitle" idx="6"/>
          </p:nvPr>
        </p:nvSpPr>
        <p:spPr>
          <a:xfrm>
            <a:off x="4975300" y="2974575"/>
            <a:ext cx="20157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Train the model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Evaluate the model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Analyze the confusion matrix</a:t>
            </a:r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title" idx="7"/>
          </p:nvPr>
        </p:nvSpPr>
        <p:spPr>
          <a:xfrm>
            <a:off x="952547" y="1853787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1" name="Google Shape;131;p3"/>
          <p:cNvSpPr txBox="1">
            <a:spLocks noGrp="1"/>
          </p:cNvSpPr>
          <p:nvPr>
            <p:ph type="title" idx="8"/>
          </p:nvPr>
        </p:nvSpPr>
        <p:spPr>
          <a:xfrm>
            <a:off x="3056950" y="1908937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title" idx="9"/>
          </p:nvPr>
        </p:nvSpPr>
        <p:spPr>
          <a:xfrm>
            <a:off x="5257125" y="1934350"/>
            <a:ext cx="1454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133" name="Google Shape;133;p3"/>
          <p:cNvCxnSpPr/>
          <p:nvPr/>
        </p:nvCxnSpPr>
        <p:spPr>
          <a:xfrm>
            <a:off x="1457022" y="1828362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3"/>
          <p:cNvCxnSpPr/>
          <p:nvPr/>
        </p:nvCxnSpPr>
        <p:spPr>
          <a:xfrm>
            <a:off x="3556750" y="1828362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3"/>
          <p:cNvCxnSpPr/>
          <p:nvPr/>
        </p:nvCxnSpPr>
        <p:spPr>
          <a:xfrm>
            <a:off x="5662362" y="1827887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3"/>
          <p:cNvSpPr/>
          <p:nvPr/>
        </p:nvSpPr>
        <p:spPr>
          <a:xfrm>
            <a:off x="7248425" y="2457625"/>
            <a:ext cx="1977600" cy="187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>
            <a:spLocks noGrp="1"/>
          </p:cNvSpPr>
          <p:nvPr>
            <p:ph type="title" idx="3"/>
          </p:nvPr>
        </p:nvSpPr>
        <p:spPr>
          <a:xfrm>
            <a:off x="7284450" y="2525325"/>
            <a:ext cx="2015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Visual validation</a:t>
            </a:r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4"/>
          </p:nvPr>
        </p:nvSpPr>
        <p:spPr>
          <a:xfrm>
            <a:off x="7284448" y="2962725"/>
            <a:ext cx="1886700" cy="11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Display batch of images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Print predictions</a:t>
            </a:r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title" idx="8"/>
          </p:nvPr>
        </p:nvSpPr>
        <p:spPr>
          <a:xfrm>
            <a:off x="7578125" y="1934362"/>
            <a:ext cx="14724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04</a:t>
            </a:r>
            <a:endParaRPr/>
          </a:p>
        </p:txBody>
      </p:sp>
      <p:cxnSp>
        <p:nvCxnSpPr>
          <p:cNvPr id="140" name="Google Shape;140;p3"/>
          <p:cNvCxnSpPr/>
          <p:nvPr/>
        </p:nvCxnSpPr>
        <p:spPr>
          <a:xfrm>
            <a:off x="8202150" y="1853787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198251" y="85800"/>
            <a:ext cx="6753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ResNet50 Model</a:t>
            </a:r>
            <a:endParaRPr/>
          </a:p>
        </p:txBody>
      </p:sp>
      <p:sp>
        <p:nvSpPr>
          <p:cNvPr id="146" name="Google Shape;146;p4"/>
          <p:cNvSpPr txBox="1">
            <a:spLocks noGrp="1"/>
          </p:cNvSpPr>
          <p:nvPr>
            <p:ph type="body" idx="1"/>
          </p:nvPr>
        </p:nvSpPr>
        <p:spPr>
          <a:xfrm>
            <a:off x="120500" y="517450"/>
            <a:ext cx="7214100" cy="4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dirty="0"/>
              <a:t>TensorFlow </a:t>
            </a:r>
            <a:r>
              <a:rPr lang="en-US" sz="1300" dirty="0" err="1"/>
              <a:t>Keras</a:t>
            </a:r>
            <a:r>
              <a:rPr lang="en-US" sz="1300" dirty="0"/>
              <a:t> is a high-level neural network API for building and training deep learning models.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dirty="0"/>
              <a:t>ResNet-50 is a convolutional neural network that is 50 layers deep and it can load a pre-trained version of the network trained on more than a million images from the ImageNet database. 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 dirty="0" err="1"/>
              <a:t>ResNet</a:t>
            </a:r>
            <a:r>
              <a:rPr lang="en-US" sz="1300" dirty="0"/>
              <a:t> 50V2 is considered to be a more accurate and robust model than the original ResNet50.</a:t>
            </a:r>
            <a:endParaRPr sz="13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 dirty="0"/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445" y="2033214"/>
            <a:ext cx="4777851" cy="259283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120502" y="2190307"/>
            <a:ext cx="24999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3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General Parameters used: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EPOCHS = 90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BATCH_SIZE = 128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NUM_TRAINING_IMAGES  = 12753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STEPS_PER_EPOCH = </a:t>
            </a:r>
            <a:r>
              <a:rPr lang="en-US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a14f6ca80_0_0"/>
          <p:cNvSpPr txBox="1">
            <a:spLocks noGrp="1"/>
          </p:cNvSpPr>
          <p:nvPr>
            <p:ph type="title"/>
          </p:nvPr>
        </p:nvSpPr>
        <p:spPr>
          <a:xfrm>
            <a:off x="290623" y="210900"/>
            <a:ext cx="3877340" cy="54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Intel DevCloud</a:t>
            </a:r>
            <a:endParaRPr/>
          </a:p>
        </p:txBody>
      </p:sp>
      <p:graphicFrame>
        <p:nvGraphicFramePr>
          <p:cNvPr id="154" name="Google Shape;154;g21a14f6ca80_0_0"/>
          <p:cNvGraphicFramePr/>
          <p:nvPr/>
        </p:nvGraphicFramePr>
        <p:xfrm>
          <a:off x="403094" y="881489"/>
          <a:ext cx="5720575" cy="3550800"/>
        </p:xfrm>
        <a:graphic>
          <a:graphicData uri="http://schemas.openxmlformats.org/drawingml/2006/table">
            <a:tbl>
              <a:tblPr>
                <a:noFill/>
                <a:tableStyleId>{52792C2C-9152-4F61-81DE-848FC28DDC34}</a:tableStyleId>
              </a:tblPr>
              <a:tblGrid>
                <a:gridCol w="8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2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2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Parameters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Checkout Point 1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Checkout Point 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Final Presentation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Owner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Cindy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Execution Location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DevCloud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ResNet50V2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ResNet50V2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ResNet50V2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Callbacks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EarlyStopping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LearningRateScheduler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ReduceLROnPlateau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ReduceLROnPlateau_callback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ReduceLROnPlateau_callback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ReduceLROnPlateau_callback</a:t>
                      </a:r>
                      <a:endParaRPr sz="1000" b="0" u="none" strike="noStrike" cap="none">
                        <a:solidFill>
                          <a:srgbClr val="22222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Epochs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00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Image prep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6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Steps per epoch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Image size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192x192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 SIZE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* 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Optimizer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RMSprop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Nadam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0.625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0.686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0.836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0.764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0.833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0.861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0.872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0.869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/>
                    </a:p>
                  </a:txBody>
                  <a:tcPr marL="21900" marR="21900" marT="0" marB="0" anchor="ctr">
                    <a:lnL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0.625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0.717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0.841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0.848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22222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0.849</a:t>
                      </a:r>
                      <a:endParaRPr/>
                    </a:p>
                  </a:txBody>
                  <a:tcPr marL="21900" marR="21900" marT="0" marB="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52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229687" y="9191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 err="1"/>
              <a:t>ResNet</a:t>
            </a:r>
            <a:r>
              <a:rPr lang="en-US" dirty="0"/>
              <a:t> 50 V2 Model loss &amp; Model accuracy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/>
              <a:t>(</a:t>
            </a:r>
            <a:r>
              <a:rPr lang="en-US" sz="17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</a:t>
            </a:r>
            <a:r>
              <a:rPr lang="en-US" sz="1700" b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DevCloud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325" y="781000"/>
            <a:ext cx="5971657" cy="386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569498" y="307680"/>
            <a:ext cx="811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 err="1"/>
              <a:t>ResNet</a:t>
            </a:r>
            <a:r>
              <a:rPr lang="en-US" dirty="0"/>
              <a:t> 50 V2 Confusion Matrix</a:t>
            </a:r>
            <a:endParaRPr dirty="0"/>
          </a:p>
        </p:txBody>
      </p:sp>
      <p:sp>
        <p:nvSpPr>
          <p:cNvPr id="166" name="Google Shape;166;p6"/>
          <p:cNvSpPr txBox="1"/>
          <p:nvPr/>
        </p:nvSpPr>
        <p:spPr>
          <a:xfrm>
            <a:off x="5419494" y="1228120"/>
            <a:ext cx="347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=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9494" y="1506230"/>
            <a:ext cx="3202341" cy="68795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5419494" y="2331832"/>
            <a:ext cx="347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=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0.836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2174" y="2581488"/>
            <a:ext cx="3402351" cy="8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5183658" y="3621984"/>
            <a:ext cx="383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 – Score =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0.848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Balances the Precision and Recall score: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F1 = 2 * (Precision * Recall) / (Precision + Recall)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600" y="833680"/>
            <a:ext cx="4195700" cy="395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41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dirty="0"/>
              <a:t>Visual Validation</a:t>
            </a:r>
            <a:endParaRPr dirty="0"/>
          </a:p>
        </p:txBody>
      </p:sp>
      <p:sp>
        <p:nvSpPr>
          <p:cNvPr id="177" name="Google Shape;177;p7"/>
          <p:cNvSpPr txBox="1"/>
          <p:nvPr/>
        </p:nvSpPr>
        <p:spPr>
          <a:xfrm>
            <a:off x="5905050" y="1428090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TPU only CPU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5905050" y="1728750"/>
            <a:ext cx="2860800" cy="8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takes a long time to run [~3 hours] and accuracy was not as high as we hoped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5905050" y="3137611"/>
            <a:ext cx="28608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 stop running after certain hours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5905050" y="3555005"/>
            <a:ext cx="2860800" cy="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90 is the highest epoch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5102550" y="1571515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5110900" y="3184432"/>
            <a:ext cx="606900" cy="60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7"/>
          <p:cNvGrpSpPr/>
          <p:nvPr/>
        </p:nvGrpSpPr>
        <p:grpSpPr>
          <a:xfrm>
            <a:off x="5212033" y="1676007"/>
            <a:ext cx="387949" cy="383766"/>
            <a:chOff x="5407657" y="3696958"/>
            <a:chExt cx="474555" cy="469438"/>
          </a:xfrm>
        </p:grpSpPr>
        <p:sp>
          <p:nvSpPr>
            <p:cNvPr id="184" name="Google Shape;184;p7"/>
            <p:cNvSpPr/>
            <p:nvPr/>
          </p:nvSpPr>
          <p:spPr>
            <a:xfrm>
              <a:off x="5407657" y="3696958"/>
              <a:ext cx="474555" cy="469438"/>
            </a:xfrm>
            <a:custGeom>
              <a:avLst/>
              <a:gdLst/>
              <a:ahLst/>
              <a:cxnLst/>
              <a:rect l="l" t="t" r="r" b="b"/>
              <a:pathLst>
                <a:path w="24019" h="23760" extrusionOk="0">
                  <a:moveTo>
                    <a:pt x="3358" y="7005"/>
                  </a:moveTo>
                  <a:lnTo>
                    <a:pt x="3358" y="9475"/>
                  </a:lnTo>
                  <a:lnTo>
                    <a:pt x="1175" y="8360"/>
                  </a:lnTo>
                  <a:lnTo>
                    <a:pt x="3358" y="7005"/>
                  </a:lnTo>
                  <a:close/>
                  <a:moveTo>
                    <a:pt x="20661" y="7003"/>
                  </a:moveTo>
                  <a:lnTo>
                    <a:pt x="22844" y="8360"/>
                  </a:lnTo>
                  <a:lnTo>
                    <a:pt x="20661" y="9475"/>
                  </a:lnTo>
                  <a:lnTo>
                    <a:pt x="20661" y="7003"/>
                  </a:lnTo>
                  <a:close/>
                  <a:moveTo>
                    <a:pt x="776" y="9027"/>
                  </a:moveTo>
                  <a:lnTo>
                    <a:pt x="2066" y="9685"/>
                  </a:lnTo>
                  <a:lnTo>
                    <a:pt x="2066" y="17433"/>
                  </a:lnTo>
                  <a:lnTo>
                    <a:pt x="2842" y="17433"/>
                  </a:lnTo>
                  <a:lnTo>
                    <a:pt x="2842" y="10082"/>
                  </a:lnTo>
                  <a:lnTo>
                    <a:pt x="9649" y="13564"/>
                  </a:lnTo>
                  <a:lnTo>
                    <a:pt x="776" y="22437"/>
                  </a:lnTo>
                  <a:lnTo>
                    <a:pt x="776" y="9027"/>
                  </a:lnTo>
                  <a:close/>
                  <a:moveTo>
                    <a:pt x="23243" y="9027"/>
                  </a:moveTo>
                  <a:lnTo>
                    <a:pt x="23243" y="22437"/>
                  </a:lnTo>
                  <a:lnTo>
                    <a:pt x="14368" y="13562"/>
                  </a:lnTo>
                  <a:lnTo>
                    <a:pt x="21177" y="10082"/>
                  </a:lnTo>
                  <a:lnTo>
                    <a:pt x="21177" y="17433"/>
                  </a:lnTo>
                  <a:lnTo>
                    <a:pt x="21951" y="17433"/>
                  </a:lnTo>
                  <a:lnTo>
                    <a:pt x="21951" y="9685"/>
                  </a:lnTo>
                  <a:lnTo>
                    <a:pt x="23243" y="9027"/>
                  </a:lnTo>
                  <a:close/>
                  <a:moveTo>
                    <a:pt x="13644" y="13932"/>
                  </a:moveTo>
                  <a:lnTo>
                    <a:pt x="20629" y="20919"/>
                  </a:lnTo>
                  <a:lnTo>
                    <a:pt x="5295" y="20919"/>
                  </a:lnTo>
                  <a:lnTo>
                    <a:pt x="5295" y="21693"/>
                  </a:lnTo>
                  <a:lnTo>
                    <a:pt x="21405" y="21693"/>
                  </a:lnTo>
                  <a:lnTo>
                    <a:pt x="22696" y="22985"/>
                  </a:lnTo>
                  <a:lnTo>
                    <a:pt x="1323" y="22985"/>
                  </a:lnTo>
                  <a:lnTo>
                    <a:pt x="10374" y="13934"/>
                  </a:lnTo>
                  <a:lnTo>
                    <a:pt x="12010" y="14769"/>
                  </a:lnTo>
                  <a:lnTo>
                    <a:pt x="13644" y="13932"/>
                  </a:lnTo>
                  <a:close/>
                  <a:moveTo>
                    <a:pt x="3358" y="0"/>
                  </a:moveTo>
                  <a:lnTo>
                    <a:pt x="3358" y="6092"/>
                  </a:lnTo>
                  <a:lnTo>
                    <a:pt x="1" y="8178"/>
                  </a:lnTo>
                  <a:lnTo>
                    <a:pt x="1" y="23759"/>
                  </a:lnTo>
                  <a:lnTo>
                    <a:pt x="24019" y="23759"/>
                  </a:lnTo>
                  <a:lnTo>
                    <a:pt x="24019" y="8178"/>
                  </a:lnTo>
                  <a:lnTo>
                    <a:pt x="20661" y="6090"/>
                  </a:lnTo>
                  <a:lnTo>
                    <a:pt x="20661" y="0"/>
                  </a:lnTo>
                  <a:lnTo>
                    <a:pt x="6845" y="0"/>
                  </a:lnTo>
                  <a:lnTo>
                    <a:pt x="6845" y="776"/>
                  </a:lnTo>
                  <a:lnTo>
                    <a:pt x="19886" y="776"/>
                  </a:lnTo>
                  <a:lnTo>
                    <a:pt x="19886" y="9872"/>
                  </a:lnTo>
                  <a:lnTo>
                    <a:pt x="13578" y="13095"/>
                  </a:lnTo>
                  <a:lnTo>
                    <a:pt x="12009" y="13898"/>
                  </a:lnTo>
                  <a:lnTo>
                    <a:pt x="10475" y="13115"/>
                  </a:lnTo>
                  <a:lnTo>
                    <a:pt x="4134" y="9872"/>
                  </a:lnTo>
                  <a:lnTo>
                    <a:pt x="4134" y="776"/>
                  </a:lnTo>
                  <a:lnTo>
                    <a:pt x="5295" y="776"/>
                  </a:lnTo>
                  <a:lnTo>
                    <a:pt x="5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634710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0" y="0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675549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593891" y="4069426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5533848" y="3742874"/>
              <a:ext cx="220672" cy="156242"/>
            </a:xfrm>
            <a:custGeom>
              <a:avLst/>
              <a:gdLst/>
              <a:ahLst/>
              <a:cxnLst/>
              <a:rect l="l" t="t" r="r" b="b"/>
              <a:pathLst>
                <a:path w="11169" h="7908" extrusionOk="0">
                  <a:moveTo>
                    <a:pt x="8341" y="1"/>
                  </a:moveTo>
                  <a:cubicBezTo>
                    <a:pt x="7680" y="1"/>
                    <a:pt x="7020" y="252"/>
                    <a:pt x="6517" y="755"/>
                  </a:cubicBezTo>
                  <a:lnTo>
                    <a:pt x="5587" y="1685"/>
                  </a:lnTo>
                  <a:lnTo>
                    <a:pt x="4653" y="755"/>
                  </a:lnTo>
                  <a:cubicBezTo>
                    <a:pt x="4149" y="253"/>
                    <a:pt x="3489" y="3"/>
                    <a:pt x="2829" y="3"/>
                  </a:cubicBezTo>
                  <a:cubicBezTo>
                    <a:pt x="2170" y="3"/>
                    <a:pt x="1510" y="253"/>
                    <a:pt x="1006" y="755"/>
                  </a:cubicBezTo>
                  <a:cubicBezTo>
                    <a:pt x="0" y="1760"/>
                    <a:pt x="0" y="3396"/>
                    <a:pt x="1006" y="4401"/>
                  </a:cubicBezTo>
                  <a:lnTo>
                    <a:pt x="3763" y="7154"/>
                  </a:lnTo>
                  <a:cubicBezTo>
                    <a:pt x="4267" y="7656"/>
                    <a:pt x="4926" y="7907"/>
                    <a:pt x="5586" y="7907"/>
                  </a:cubicBezTo>
                  <a:cubicBezTo>
                    <a:pt x="6245" y="7907"/>
                    <a:pt x="6905" y="7656"/>
                    <a:pt x="7410" y="7154"/>
                  </a:cubicBezTo>
                  <a:lnTo>
                    <a:pt x="6862" y="6607"/>
                  </a:lnTo>
                  <a:cubicBezTo>
                    <a:pt x="6509" y="6958"/>
                    <a:pt x="6047" y="7133"/>
                    <a:pt x="5586" y="7133"/>
                  </a:cubicBezTo>
                  <a:cubicBezTo>
                    <a:pt x="5124" y="7133"/>
                    <a:pt x="4663" y="6958"/>
                    <a:pt x="4310" y="6607"/>
                  </a:cubicBezTo>
                  <a:lnTo>
                    <a:pt x="1553" y="3855"/>
                  </a:lnTo>
                  <a:cubicBezTo>
                    <a:pt x="870" y="3146"/>
                    <a:pt x="880" y="2020"/>
                    <a:pt x="1576" y="1326"/>
                  </a:cubicBezTo>
                  <a:cubicBezTo>
                    <a:pt x="1928" y="974"/>
                    <a:pt x="2389" y="798"/>
                    <a:pt x="2852" y="798"/>
                  </a:cubicBezTo>
                  <a:cubicBezTo>
                    <a:pt x="3303" y="798"/>
                    <a:pt x="3755" y="966"/>
                    <a:pt x="4104" y="1304"/>
                  </a:cubicBezTo>
                  <a:lnTo>
                    <a:pt x="5587" y="2781"/>
                  </a:lnTo>
                  <a:lnTo>
                    <a:pt x="7064" y="1304"/>
                  </a:lnTo>
                  <a:cubicBezTo>
                    <a:pt x="7416" y="956"/>
                    <a:pt x="7875" y="782"/>
                    <a:pt x="8334" y="782"/>
                  </a:cubicBezTo>
                  <a:cubicBezTo>
                    <a:pt x="8795" y="782"/>
                    <a:pt x="9257" y="958"/>
                    <a:pt x="9609" y="1310"/>
                  </a:cubicBezTo>
                  <a:cubicBezTo>
                    <a:pt x="10310" y="2012"/>
                    <a:pt x="10313" y="3149"/>
                    <a:pt x="9614" y="3855"/>
                  </a:cubicBezTo>
                  <a:lnTo>
                    <a:pt x="7931" y="5538"/>
                  </a:lnTo>
                  <a:lnTo>
                    <a:pt x="8479" y="6087"/>
                  </a:lnTo>
                  <a:lnTo>
                    <a:pt x="10163" y="4403"/>
                  </a:lnTo>
                  <a:cubicBezTo>
                    <a:pt x="11168" y="3396"/>
                    <a:pt x="11168" y="1760"/>
                    <a:pt x="10164" y="755"/>
                  </a:cubicBezTo>
                  <a:cubicBezTo>
                    <a:pt x="9662" y="252"/>
                    <a:pt x="9001" y="1"/>
                    <a:pt x="8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5567258" y="3770120"/>
              <a:ext cx="30802" cy="30743"/>
            </a:xfrm>
            <a:custGeom>
              <a:avLst/>
              <a:gdLst/>
              <a:ahLst/>
              <a:cxnLst/>
              <a:rect l="l" t="t" r="r" b="b"/>
              <a:pathLst>
                <a:path w="1559" h="1556" extrusionOk="0">
                  <a:moveTo>
                    <a:pt x="1556" y="0"/>
                  </a:moveTo>
                  <a:cubicBezTo>
                    <a:pt x="931" y="0"/>
                    <a:pt x="0" y="416"/>
                    <a:pt x="0" y="1556"/>
                  </a:cubicBezTo>
                  <a:lnTo>
                    <a:pt x="776" y="1556"/>
                  </a:lnTo>
                  <a:cubicBezTo>
                    <a:pt x="776" y="1229"/>
                    <a:pt x="887" y="1017"/>
                    <a:pt x="1127" y="890"/>
                  </a:cubicBezTo>
                  <a:cubicBezTo>
                    <a:pt x="1260" y="822"/>
                    <a:pt x="1408" y="783"/>
                    <a:pt x="1558" y="776"/>
                  </a:cubicBezTo>
                  <a:lnTo>
                    <a:pt x="1556" y="388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5502059" y="3727562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4" y="776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5767382" y="3727562"/>
              <a:ext cx="20429" cy="15332"/>
            </a:xfrm>
            <a:custGeom>
              <a:avLst/>
              <a:gdLst/>
              <a:ahLst/>
              <a:cxnLst/>
              <a:rect l="l" t="t" r="r" b="b"/>
              <a:pathLst>
                <a:path w="1034" h="776" extrusionOk="0">
                  <a:moveTo>
                    <a:pt x="1" y="0"/>
                  </a:moveTo>
                  <a:lnTo>
                    <a:pt x="1" y="776"/>
                  </a:lnTo>
                  <a:lnTo>
                    <a:pt x="1033" y="776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5634710" y="3931657"/>
              <a:ext cx="20429" cy="15352"/>
            </a:xfrm>
            <a:custGeom>
              <a:avLst/>
              <a:gdLst/>
              <a:ahLst/>
              <a:cxnLst/>
              <a:rect l="l" t="t" r="r" b="b"/>
              <a:pathLst>
                <a:path w="1034" h="777" extrusionOk="0">
                  <a:moveTo>
                    <a:pt x="0" y="1"/>
                  </a:moveTo>
                  <a:lnTo>
                    <a:pt x="0" y="776"/>
                  </a:lnTo>
                  <a:lnTo>
                    <a:pt x="1033" y="776"/>
                  </a:lnTo>
                  <a:lnTo>
                    <a:pt x="1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5244386" y="3279750"/>
            <a:ext cx="339930" cy="387949"/>
            <a:chOff x="2650380" y="4350634"/>
            <a:chExt cx="415816" cy="474555"/>
          </a:xfrm>
        </p:grpSpPr>
        <p:sp>
          <p:nvSpPr>
            <p:cNvPr id="194" name="Google Shape;194;p7"/>
            <p:cNvSpPr/>
            <p:nvPr/>
          </p:nvSpPr>
          <p:spPr>
            <a:xfrm>
              <a:off x="2650380" y="4350634"/>
              <a:ext cx="415816" cy="474555"/>
            </a:xfrm>
            <a:custGeom>
              <a:avLst/>
              <a:gdLst/>
              <a:ahLst/>
              <a:cxnLst/>
              <a:rect l="l" t="t" r="r" b="b"/>
              <a:pathLst>
                <a:path w="21046" h="24019" extrusionOk="0">
                  <a:moveTo>
                    <a:pt x="12994" y="744"/>
                  </a:moveTo>
                  <a:cubicBezTo>
                    <a:pt x="12995" y="744"/>
                    <a:pt x="12996" y="744"/>
                    <a:pt x="12998" y="744"/>
                  </a:cubicBezTo>
                  <a:cubicBezTo>
                    <a:pt x="14431" y="744"/>
                    <a:pt x="15597" y="1910"/>
                    <a:pt x="15597" y="3343"/>
                  </a:cubicBezTo>
                  <a:cubicBezTo>
                    <a:pt x="15597" y="4777"/>
                    <a:pt x="14431" y="5943"/>
                    <a:pt x="12998" y="5943"/>
                  </a:cubicBezTo>
                  <a:lnTo>
                    <a:pt x="8048" y="5943"/>
                  </a:lnTo>
                  <a:cubicBezTo>
                    <a:pt x="6613" y="5943"/>
                    <a:pt x="5447" y="4777"/>
                    <a:pt x="5447" y="3343"/>
                  </a:cubicBezTo>
                  <a:cubicBezTo>
                    <a:pt x="5447" y="1910"/>
                    <a:pt x="6613" y="744"/>
                    <a:pt x="8046" y="744"/>
                  </a:cubicBezTo>
                  <a:cubicBezTo>
                    <a:pt x="8048" y="744"/>
                    <a:pt x="8049" y="744"/>
                    <a:pt x="8050" y="744"/>
                  </a:cubicBezTo>
                  <a:cubicBezTo>
                    <a:pt x="8921" y="744"/>
                    <a:pt x="9734" y="1182"/>
                    <a:pt x="10212" y="1910"/>
                  </a:cubicBezTo>
                  <a:lnTo>
                    <a:pt x="10523" y="2379"/>
                  </a:lnTo>
                  <a:lnTo>
                    <a:pt x="10832" y="1910"/>
                  </a:lnTo>
                  <a:cubicBezTo>
                    <a:pt x="11310" y="1182"/>
                    <a:pt x="12123" y="744"/>
                    <a:pt x="12994" y="744"/>
                  </a:cubicBezTo>
                  <a:close/>
                  <a:moveTo>
                    <a:pt x="12875" y="6685"/>
                  </a:moveTo>
                  <a:lnTo>
                    <a:pt x="12875" y="11126"/>
                  </a:lnTo>
                  <a:cubicBezTo>
                    <a:pt x="12321" y="11187"/>
                    <a:pt x="11806" y="11436"/>
                    <a:pt x="11414" y="11831"/>
                  </a:cubicBezTo>
                  <a:lnTo>
                    <a:pt x="10523" y="12723"/>
                  </a:lnTo>
                  <a:lnTo>
                    <a:pt x="9630" y="11832"/>
                  </a:lnTo>
                  <a:cubicBezTo>
                    <a:pt x="9240" y="11436"/>
                    <a:pt x="8723" y="11187"/>
                    <a:pt x="8171" y="11126"/>
                  </a:cubicBezTo>
                  <a:lnTo>
                    <a:pt x="8171" y="6685"/>
                  </a:lnTo>
                  <a:close/>
                  <a:moveTo>
                    <a:pt x="7427" y="6685"/>
                  </a:moveTo>
                  <a:lnTo>
                    <a:pt x="7427" y="11151"/>
                  </a:lnTo>
                  <a:cubicBezTo>
                    <a:pt x="6935" y="11239"/>
                    <a:pt x="6482" y="11476"/>
                    <a:pt x="6129" y="11831"/>
                  </a:cubicBezTo>
                  <a:cubicBezTo>
                    <a:pt x="5165" y="12794"/>
                    <a:pt x="5165" y="14362"/>
                    <a:pt x="6129" y="15327"/>
                  </a:cubicBezTo>
                  <a:lnTo>
                    <a:pt x="7426" y="16620"/>
                  </a:lnTo>
                  <a:lnTo>
                    <a:pt x="7428" y="23275"/>
                  </a:lnTo>
                  <a:lnTo>
                    <a:pt x="742" y="23275"/>
                  </a:lnTo>
                  <a:lnTo>
                    <a:pt x="742" y="6685"/>
                  </a:lnTo>
                  <a:close/>
                  <a:moveTo>
                    <a:pt x="12873" y="17362"/>
                  </a:moveTo>
                  <a:lnTo>
                    <a:pt x="12875" y="23275"/>
                  </a:lnTo>
                  <a:lnTo>
                    <a:pt x="8171" y="23275"/>
                  </a:lnTo>
                  <a:lnTo>
                    <a:pt x="8171" y="17362"/>
                  </a:lnTo>
                  <a:lnTo>
                    <a:pt x="8774" y="17966"/>
                  </a:lnTo>
                  <a:cubicBezTo>
                    <a:pt x="9257" y="18448"/>
                    <a:pt x="9889" y="18689"/>
                    <a:pt x="10522" y="18689"/>
                  </a:cubicBezTo>
                  <a:cubicBezTo>
                    <a:pt x="11155" y="18689"/>
                    <a:pt x="11787" y="18448"/>
                    <a:pt x="12270" y="17966"/>
                  </a:cubicBezTo>
                  <a:lnTo>
                    <a:pt x="12873" y="17362"/>
                  </a:lnTo>
                  <a:close/>
                  <a:moveTo>
                    <a:pt x="20302" y="6685"/>
                  </a:moveTo>
                  <a:lnTo>
                    <a:pt x="20302" y="23275"/>
                  </a:lnTo>
                  <a:lnTo>
                    <a:pt x="13618" y="23275"/>
                  </a:lnTo>
                  <a:lnTo>
                    <a:pt x="13618" y="16620"/>
                  </a:lnTo>
                  <a:lnTo>
                    <a:pt x="14915" y="15327"/>
                  </a:lnTo>
                  <a:lnTo>
                    <a:pt x="14391" y="14802"/>
                  </a:lnTo>
                  <a:lnTo>
                    <a:pt x="12983" y="16204"/>
                  </a:lnTo>
                  <a:lnTo>
                    <a:pt x="11745" y="17442"/>
                  </a:lnTo>
                  <a:cubicBezTo>
                    <a:pt x="11407" y="17779"/>
                    <a:pt x="10965" y="17948"/>
                    <a:pt x="10522" y="17948"/>
                  </a:cubicBezTo>
                  <a:cubicBezTo>
                    <a:pt x="10079" y="17948"/>
                    <a:pt x="9637" y="17779"/>
                    <a:pt x="9299" y="17442"/>
                  </a:cubicBezTo>
                  <a:lnTo>
                    <a:pt x="8061" y="16204"/>
                  </a:lnTo>
                  <a:lnTo>
                    <a:pt x="6655" y="14802"/>
                  </a:lnTo>
                  <a:cubicBezTo>
                    <a:pt x="5980" y="14126"/>
                    <a:pt x="5980" y="13031"/>
                    <a:pt x="6655" y="12356"/>
                  </a:cubicBezTo>
                  <a:cubicBezTo>
                    <a:pt x="6961" y="12048"/>
                    <a:pt x="7375" y="11868"/>
                    <a:pt x="7809" y="11855"/>
                  </a:cubicBezTo>
                  <a:lnTo>
                    <a:pt x="7815" y="11855"/>
                  </a:lnTo>
                  <a:cubicBezTo>
                    <a:pt x="7844" y="11854"/>
                    <a:pt x="7872" y="11853"/>
                    <a:pt x="7901" y="11853"/>
                  </a:cubicBezTo>
                  <a:cubicBezTo>
                    <a:pt x="8352" y="11853"/>
                    <a:pt x="8787" y="12033"/>
                    <a:pt x="9105" y="12356"/>
                  </a:cubicBezTo>
                  <a:lnTo>
                    <a:pt x="10521" y="13773"/>
                  </a:lnTo>
                  <a:lnTo>
                    <a:pt x="11939" y="12356"/>
                  </a:lnTo>
                  <a:cubicBezTo>
                    <a:pt x="12258" y="12034"/>
                    <a:pt x="12695" y="11853"/>
                    <a:pt x="13147" y="11853"/>
                  </a:cubicBezTo>
                  <a:cubicBezTo>
                    <a:pt x="13175" y="11853"/>
                    <a:pt x="13202" y="11854"/>
                    <a:pt x="13229" y="11855"/>
                  </a:cubicBezTo>
                  <a:lnTo>
                    <a:pt x="13235" y="11855"/>
                  </a:lnTo>
                  <a:cubicBezTo>
                    <a:pt x="13669" y="11867"/>
                    <a:pt x="14084" y="12046"/>
                    <a:pt x="14389" y="12356"/>
                  </a:cubicBezTo>
                  <a:cubicBezTo>
                    <a:pt x="14696" y="12664"/>
                    <a:pt x="14876" y="13075"/>
                    <a:pt x="14891" y="13509"/>
                  </a:cubicBezTo>
                  <a:lnTo>
                    <a:pt x="15634" y="13480"/>
                  </a:lnTo>
                  <a:cubicBezTo>
                    <a:pt x="15610" y="12861"/>
                    <a:pt x="15354" y="12272"/>
                    <a:pt x="14916" y="11832"/>
                  </a:cubicBezTo>
                  <a:cubicBezTo>
                    <a:pt x="14563" y="11475"/>
                    <a:pt x="14110" y="11236"/>
                    <a:pt x="13617" y="11149"/>
                  </a:cubicBezTo>
                  <a:lnTo>
                    <a:pt x="13617" y="6685"/>
                  </a:lnTo>
                  <a:close/>
                  <a:moveTo>
                    <a:pt x="8053" y="0"/>
                  </a:moveTo>
                  <a:cubicBezTo>
                    <a:pt x="8051" y="0"/>
                    <a:pt x="8049" y="0"/>
                    <a:pt x="8048" y="0"/>
                  </a:cubicBezTo>
                  <a:cubicBezTo>
                    <a:pt x="6203" y="0"/>
                    <a:pt x="4704" y="1501"/>
                    <a:pt x="4704" y="3343"/>
                  </a:cubicBezTo>
                  <a:cubicBezTo>
                    <a:pt x="4704" y="4353"/>
                    <a:pt x="5162" y="5309"/>
                    <a:pt x="5949" y="5943"/>
                  </a:cubicBezTo>
                  <a:lnTo>
                    <a:pt x="0" y="5943"/>
                  </a:lnTo>
                  <a:lnTo>
                    <a:pt x="0" y="24018"/>
                  </a:lnTo>
                  <a:lnTo>
                    <a:pt x="21045" y="24018"/>
                  </a:lnTo>
                  <a:lnTo>
                    <a:pt x="21045" y="5943"/>
                  </a:lnTo>
                  <a:lnTo>
                    <a:pt x="15095" y="5943"/>
                  </a:lnTo>
                  <a:cubicBezTo>
                    <a:pt x="15882" y="5309"/>
                    <a:pt x="16341" y="4353"/>
                    <a:pt x="16341" y="3343"/>
                  </a:cubicBezTo>
                  <a:cubicBezTo>
                    <a:pt x="16341" y="1501"/>
                    <a:pt x="14841" y="0"/>
                    <a:pt x="12998" y="0"/>
                  </a:cubicBezTo>
                  <a:cubicBezTo>
                    <a:pt x="12996" y="0"/>
                    <a:pt x="12994" y="0"/>
                    <a:pt x="12993" y="0"/>
                  </a:cubicBezTo>
                  <a:cubicBezTo>
                    <a:pt x="12051" y="0"/>
                    <a:pt x="11154" y="399"/>
                    <a:pt x="10521" y="1098"/>
                  </a:cubicBezTo>
                  <a:cubicBezTo>
                    <a:pt x="9892" y="399"/>
                    <a:pt x="8994" y="0"/>
                    <a:pt x="8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2780325" y="4389794"/>
              <a:ext cx="55953" cy="53819"/>
            </a:xfrm>
            <a:custGeom>
              <a:avLst/>
              <a:gdLst/>
              <a:ahLst/>
              <a:cxnLst/>
              <a:rect l="l" t="t" r="r" b="b"/>
              <a:pathLst>
                <a:path w="2832" h="2724" extrusionOk="0">
                  <a:moveTo>
                    <a:pt x="1469" y="742"/>
                  </a:moveTo>
                  <a:cubicBezTo>
                    <a:pt x="1549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2" y="1979"/>
                    <a:pt x="1471" y="1981"/>
                  </a:cubicBezTo>
                  <a:cubicBezTo>
                    <a:pt x="1219" y="1981"/>
                    <a:pt x="993" y="1830"/>
                    <a:pt x="898" y="1599"/>
                  </a:cubicBezTo>
                  <a:cubicBezTo>
                    <a:pt x="802" y="1367"/>
                    <a:pt x="856" y="1101"/>
                    <a:pt x="1032" y="923"/>
                  </a:cubicBezTo>
                  <a:cubicBezTo>
                    <a:pt x="1150" y="805"/>
                    <a:pt x="1308" y="742"/>
                    <a:pt x="1469" y="742"/>
                  </a:cubicBezTo>
                  <a:close/>
                  <a:moveTo>
                    <a:pt x="1471" y="0"/>
                  </a:moveTo>
                  <a:cubicBezTo>
                    <a:pt x="919" y="0"/>
                    <a:pt x="422" y="332"/>
                    <a:pt x="212" y="841"/>
                  </a:cubicBezTo>
                  <a:cubicBezTo>
                    <a:pt x="1" y="1348"/>
                    <a:pt x="118" y="1934"/>
                    <a:pt x="507" y="2323"/>
                  </a:cubicBezTo>
                  <a:cubicBezTo>
                    <a:pt x="768" y="2585"/>
                    <a:pt x="1116" y="2723"/>
                    <a:pt x="1471" y="2723"/>
                  </a:cubicBezTo>
                  <a:cubicBezTo>
                    <a:pt x="1646" y="2723"/>
                    <a:pt x="1823" y="2689"/>
                    <a:pt x="1991" y="2620"/>
                  </a:cubicBezTo>
                  <a:cubicBezTo>
                    <a:pt x="2501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878164" y="4389794"/>
              <a:ext cx="55953" cy="53819"/>
            </a:xfrm>
            <a:custGeom>
              <a:avLst/>
              <a:gdLst/>
              <a:ahLst/>
              <a:cxnLst/>
              <a:rect l="l" t="t" r="r" b="b"/>
              <a:pathLst>
                <a:path w="2832" h="2724" extrusionOk="0">
                  <a:moveTo>
                    <a:pt x="1468" y="742"/>
                  </a:moveTo>
                  <a:cubicBezTo>
                    <a:pt x="1548" y="742"/>
                    <a:pt x="1629" y="758"/>
                    <a:pt x="1706" y="790"/>
                  </a:cubicBezTo>
                  <a:cubicBezTo>
                    <a:pt x="1938" y="886"/>
                    <a:pt x="2088" y="1111"/>
                    <a:pt x="2088" y="1361"/>
                  </a:cubicBezTo>
                  <a:cubicBezTo>
                    <a:pt x="2088" y="1703"/>
                    <a:pt x="1810" y="1979"/>
                    <a:pt x="1469" y="1981"/>
                  </a:cubicBezTo>
                  <a:cubicBezTo>
                    <a:pt x="1219" y="1981"/>
                    <a:pt x="993" y="1830"/>
                    <a:pt x="897" y="1599"/>
                  </a:cubicBezTo>
                  <a:cubicBezTo>
                    <a:pt x="802" y="1367"/>
                    <a:pt x="854" y="1101"/>
                    <a:pt x="1032" y="923"/>
                  </a:cubicBezTo>
                  <a:cubicBezTo>
                    <a:pt x="1150" y="805"/>
                    <a:pt x="1308" y="742"/>
                    <a:pt x="1468" y="742"/>
                  </a:cubicBezTo>
                  <a:close/>
                  <a:moveTo>
                    <a:pt x="1469" y="0"/>
                  </a:moveTo>
                  <a:cubicBezTo>
                    <a:pt x="918" y="0"/>
                    <a:pt x="422" y="332"/>
                    <a:pt x="210" y="841"/>
                  </a:cubicBezTo>
                  <a:cubicBezTo>
                    <a:pt x="1" y="1348"/>
                    <a:pt x="116" y="1934"/>
                    <a:pt x="507" y="2323"/>
                  </a:cubicBezTo>
                  <a:cubicBezTo>
                    <a:pt x="767" y="2585"/>
                    <a:pt x="1116" y="2723"/>
                    <a:pt x="1470" y="2723"/>
                  </a:cubicBezTo>
                  <a:cubicBezTo>
                    <a:pt x="1645" y="2723"/>
                    <a:pt x="1822" y="2689"/>
                    <a:pt x="1990" y="2620"/>
                  </a:cubicBezTo>
                  <a:cubicBezTo>
                    <a:pt x="2499" y="2409"/>
                    <a:pt x="2832" y="1913"/>
                    <a:pt x="2832" y="1361"/>
                  </a:cubicBezTo>
                  <a:cubicBezTo>
                    <a:pt x="2830" y="609"/>
                    <a:pt x="2221" y="0"/>
                    <a:pt x="1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2784513" y="4596121"/>
              <a:ext cx="29498" cy="29577"/>
            </a:xfrm>
            <a:custGeom>
              <a:avLst/>
              <a:gdLst/>
              <a:ahLst/>
              <a:cxnLst/>
              <a:rect l="l" t="t" r="r" b="b"/>
              <a:pathLst>
                <a:path w="1493" h="1497" extrusionOk="0">
                  <a:moveTo>
                    <a:pt x="1490" y="0"/>
                  </a:moveTo>
                  <a:cubicBezTo>
                    <a:pt x="1237" y="7"/>
                    <a:pt x="990" y="68"/>
                    <a:pt x="764" y="180"/>
                  </a:cubicBezTo>
                  <a:cubicBezTo>
                    <a:pt x="271" y="427"/>
                    <a:pt x="0" y="894"/>
                    <a:pt x="0" y="1496"/>
                  </a:cubicBezTo>
                  <a:lnTo>
                    <a:pt x="742" y="1496"/>
                  </a:lnTo>
                  <a:cubicBezTo>
                    <a:pt x="742" y="1179"/>
                    <a:pt x="849" y="975"/>
                    <a:pt x="1079" y="852"/>
                  </a:cubicBezTo>
                  <a:cubicBezTo>
                    <a:pt x="1208" y="787"/>
                    <a:pt x="1348" y="750"/>
                    <a:pt x="1493" y="742"/>
                  </a:cubicBezTo>
                  <a:lnTo>
                    <a:pt x="1490" y="372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2813952" y="459612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2682150" y="4516953"/>
              <a:ext cx="68499" cy="14700"/>
            </a:xfrm>
            <a:custGeom>
              <a:avLst/>
              <a:gdLst/>
              <a:ahLst/>
              <a:cxnLst/>
              <a:rect l="l" t="t" r="r" b="b"/>
              <a:pathLst>
                <a:path w="3467" h="744" extrusionOk="0">
                  <a:moveTo>
                    <a:pt x="1" y="0"/>
                  </a:moveTo>
                  <a:lnTo>
                    <a:pt x="1" y="744"/>
                  </a:lnTo>
                  <a:lnTo>
                    <a:pt x="3467" y="744"/>
                  </a:lnTo>
                  <a:lnTo>
                    <a:pt x="3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965887" y="4516953"/>
              <a:ext cx="68499" cy="14700"/>
            </a:xfrm>
            <a:custGeom>
              <a:avLst/>
              <a:gdLst/>
              <a:ahLst/>
              <a:cxnLst/>
              <a:rect l="l" t="t" r="r" b="b"/>
              <a:pathLst>
                <a:path w="3467" h="744" extrusionOk="0">
                  <a:moveTo>
                    <a:pt x="0" y="0"/>
                  </a:moveTo>
                  <a:lnTo>
                    <a:pt x="0" y="744"/>
                  </a:lnTo>
                  <a:lnTo>
                    <a:pt x="3466" y="744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2684580" y="4754221"/>
              <a:ext cx="31829" cy="36690"/>
            </a:xfrm>
            <a:custGeom>
              <a:avLst/>
              <a:gdLst/>
              <a:ahLst/>
              <a:cxnLst/>
              <a:rect l="l" t="t" r="r" b="b"/>
              <a:pathLst>
                <a:path w="1611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1611" y="1857"/>
                  </a:lnTo>
                  <a:lnTo>
                    <a:pt x="1611" y="1115"/>
                  </a:lnTo>
                  <a:lnTo>
                    <a:pt x="744" y="1115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000127" y="4754221"/>
              <a:ext cx="31829" cy="36690"/>
            </a:xfrm>
            <a:custGeom>
              <a:avLst/>
              <a:gdLst/>
              <a:ahLst/>
              <a:cxnLst/>
              <a:rect l="l" t="t" r="r" b="b"/>
              <a:pathLst>
                <a:path w="1611" h="1857" extrusionOk="0">
                  <a:moveTo>
                    <a:pt x="867" y="1"/>
                  </a:moveTo>
                  <a:lnTo>
                    <a:pt x="867" y="1115"/>
                  </a:lnTo>
                  <a:lnTo>
                    <a:pt x="0" y="1115"/>
                  </a:lnTo>
                  <a:lnTo>
                    <a:pt x="0" y="1857"/>
                  </a:lnTo>
                  <a:lnTo>
                    <a:pt x="1610" y="185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850918" y="4744421"/>
              <a:ext cx="14700" cy="48959"/>
            </a:xfrm>
            <a:custGeom>
              <a:avLst/>
              <a:gdLst/>
              <a:ahLst/>
              <a:cxnLst/>
              <a:rect l="l" t="t" r="r" b="b"/>
              <a:pathLst>
                <a:path w="744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2850918" y="4499823"/>
              <a:ext cx="14700" cy="48959"/>
            </a:xfrm>
            <a:custGeom>
              <a:avLst/>
              <a:gdLst/>
              <a:ahLst/>
              <a:cxnLst/>
              <a:rect l="l" t="t" r="r" b="b"/>
              <a:pathLst>
                <a:path w="744" h="2478" extrusionOk="0">
                  <a:moveTo>
                    <a:pt x="1" y="1"/>
                  </a:moveTo>
                  <a:lnTo>
                    <a:pt x="1" y="2477"/>
                  </a:lnTo>
                  <a:lnTo>
                    <a:pt x="743" y="2477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7"/>
          <p:cNvSpPr txBox="1"/>
          <p:nvPr/>
        </p:nvSpPr>
        <p:spPr>
          <a:xfrm>
            <a:off x="5102550" y="808525"/>
            <a:ext cx="25769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559" y="3916292"/>
            <a:ext cx="2585012" cy="9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473" y="1147075"/>
            <a:ext cx="4494352" cy="3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e7fae6b09_0_33"/>
          <p:cNvSpPr txBox="1">
            <a:spLocks noGrp="1"/>
          </p:cNvSpPr>
          <p:nvPr>
            <p:ph type="title"/>
          </p:nvPr>
        </p:nvSpPr>
        <p:spPr>
          <a:xfrm>
            <a:off x="279450" y="210900"/>
            <a:ext cx="4230300" cy="50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300"/>
            </a:pPr>
            <a:r>
              <a:rPr lang="en-US" sz="2300" dirty="0"/>
              <a:t>Kaggle</a:t>
            </a:r>
            <a:endParaRPr sz="2300" dirty="0"/>
          </a:p>
        </p:txBody>
      </p:sp>
      <p:sp>
        <p:nvSpPr>
          <p:cNvPr id="213" name="Google Shape;213;g22e7fae6b09_0_33"/>
          <p:cNvSpPr txBox="1">
            <a:spLocks noGrp="1"/>
          </p:cNvSpPr>
          <p:nvPr>
            <p:ph type="body" idx="1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14" name="Google Shape;214;g22e7fae6b0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81" y="819342"/>
            <a:ext cx="4993311" cy="373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assic Wedding">
  <a:themeElements>
    <a:clrScheme name="Simple Light">
      <a:dk1>
        <a:srgbClr val="FAD2D2"/>
      </a:dk1>
      <a:lt1>
        <a:srgbClr val="E5D9CD"/>
      </a:lt1>
      <a:dk2>
        <a:srgbClr val="470F03"/>
      </a:dk2>
      <a:lt2>
        <a:srgbClr val="FBFBFA"/>
      </a:lt2>
      <a:accent1>
        <a:srgbClr val="FAD2D2"/>
      </a:accent1>
      <a:accent2>
        <a:srgbClr val="E5D9CD"/>
      </a:accent2>
      <a:accent3>
        <a:srgbClr val="470F03"/>
      </a:accent3>
      <a:accent4>
        <a:srgbClr val="FBFBFA"/>
      </a:accent4>
      <a:accent5>
        <a:srgbClr val="E5D9CD"/>
      </a:accent5>
      <a:accent6>
        <a:srgbClr val="FAD2D2"/>
      </a:accent6>
      <a:hlink>
        <a:srgbClr val="470F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898</Words>
  <Application>Microsoft Office PowerPoint</Application>
  <PresentationFormat>On-screen Show (16:9)</PresentationFormat>
  <Paragraphs>289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Georgia</vt:lpstr>
      <vt:lpstr>Arial</vt:lpstr>
      <vt:lpstr>Prata</vt:lpstr>
      <vt:lpstr>Libre Baskerville</vt:lpstr>
      <vt:lpstr>Montserrat</vt:lpstr>
      <vt:lpstr>Classic Wedding</vt:lpstr>
      <vt:lpstr>Petals to the Metal  Flower Classification “The Machine Learning Mavericks”</vt:lpstr>
      <vt:lpstr>Background:</vt:lpstr>
      <vt:lpstr>Workflow Strategy</vt:lpstr>
      <vt:lpstr>ResNet50 Model</vt:lpstr>
      <vt:lpstr>Intel DevCloud</vt:lpstr>
      <vt:lpstr>ResNet 50 V2 Model loss &amp; Model accuracy  (Intel DevCloud)</vt:lpstr>
      <vt:lpstr>ResNet 50 V2 Confusion Matrix</vt:lpstr>
      <vt:lpstr>Visual Validation</vt:lpstr>
      <vt:lpstr>Kaggle</vt:lpstr>
      <vt:lpstr>ResNet 50 Model loss &amp; Model accuracy  (Kaggle)</vt:lpstr>
      <vt:lpstr>ResNet 50 Confusion Matrix (Kaggle)</vt:lpstr>
      <vt:lpstr>Visual Validation</vt:lpstr>
      <vt:lpstr>PowerPoint Presentation</vt:lpstr>
      <vt:lpstr>ResNet 50 Model loss &amp; Model accuracy  &amp; Confusion Matrix (Local) </vt:lpstr>
      <vt:lpstr>Limitations of local servers </vt:lpstr>
      <vt:lpstr>Learning Journey - Aiden</vt:lpstr>
      <vt:lpstr>Learning Journey Cindy</vt:lpstr>
      <vt:lpstr>Thank You</vt:lpstr>
      <vt:lpstr>Appendix:  ReduceLROnPlateau  callback: ReduceLROnPlateau_callback = tf.keras.callbacks.ReduceLROnPlateau(monitor='val_loss', factor=0.1, patience=10, verbose=0, mode='auto', min_delta=0.0001) The above code snippet says that if the val_loss has not improved (the lower the better) for 10 epochs then it will change the learning rate to its 1/10 th value. </vt:lpstr>
      <vt:lpstr>Appendix:  Earlystop callback:  early_stop = tf.keras.callbacks.EarlyStopping(monitor='val_loss', min_delta=0, patience = 2, mode='auto')  </vt:lpstr>
      <vt:lpstr>Appendix:   Ir callback:  lr_callback = tf.keras.callbacks.LearningRateScheduler (exponential_lr, verbose=True)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Petals to the Metal  Flower Classification “The Machine Learning Mavericks”</dc:title>
  <dc:creator>15306</dc:creator>
  <cp:lastModifiedBy>Chen, Di</cp:lastModifiedBy>
  <cp:revision>2</cp:revision>
  <dcterms:modified xsi:type="dcterms:W3CDTF">2023-04-24T00:35:40Z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0x010100B792E22B995F0140B90C94A8109B9221</vt:lpwstr>
  </property>
</Properties>
</file>